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9" r:id="rId22"/>
    <p:sldId id="280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39:19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0 24575,'-4'1'0,"0"-1"0,1 1 0,-1 0 0,1-1 0,-1 2 0,1-1 0,0 0 0,-1 1 0,1-1 0,0 1 0,0 0 0,0 0 0,0 0 0,0 1 0,-3 3 0,-40 50 0,13-15 0,3-13 0,-66 46 0,-12 11 0,105-83 0,0 0 0,0 1 0,1-1 0,-1 1 0,1 0 0,0 0 0,-1 0 0,1 0 0,1 1 0,-1-1 0,0 0 0,1 1 0,0-1 0,-1 1 0,1-1 0,1 1 0,-1 0 0,1-1 0,-1 6 0,2-6 0,0 1 0,0-1 0,0 0 0,0 0 0,1 0 0,-1 0 0,1 0 0,0-1 0,0 1 0,0 0 0,0-1 0,0 1 0,1-1 0,-1 0 0,1 0 0,-1 0 0,1 0 0,0 0 0,0-1 0,0 1 0,4 1 0,90 41-682,170 53-1,-252-93-6143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13:33.8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 24575,'22'-1'0,"-1"-2"0,0 0 0,0-1 0,24-9 0,-24 7 0,1 0 0,1 2 0,38-4 0,-32 8 0,136 3 0,-147-1 0,-1 0 0,1 2 0,-1 0 0,0 0 0,0 2 0,0 0 0,18 11 0,-22-10 0,0 1 0,-1 1 0,-1 0 0,1 0 0,-1 1 0,-1 1 0,0 0 0,0 0 0,-1 1 0,10 18 0,2 5 0,0 1 0,-3 1 0,-1 1 0,-2 1 0,18 70 0,15 146 0,-48-251 0,18 86 0,-16-84 0,0 0 0,0 1 0,0-1 0,1-1 0,0 1 0,0 0 0,0-1 0,1 1 0,0-1 0,0 0 0,9 8 0,-8-10-91,0 0 0,1-1 0,-1 1 0,1-1 0,-1 0 0,1-1 0,0 1 0,0-1 0,0 0 0,0-1 0,0 0 0,-1 0 0,1 0 0,9-1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6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 24575,'-3'1'0,"0"0"0,0 0 0,0 0 0,0 0 0,-1 0 0,2 1 0,-1-1 0,0 1 0,0 0 0,0 0 0,1 0 0,-1 0 0,1 0 0,0 1 0,-3 2 0,-30 42 0,29-38 0,1 0 0,1 0 0,-1 1 0,2 0 0,-1 0 0,1 0 0,1 0 0,0 1 0,0-1 0,0 13 0,2-19 0,0-1 0,0 0 0,0 1 0,0-1 0,1 0 0,-1 1 0,1-1 0,0 0 0,0 0 0,0 0 0,0 0 0,1 0 0,-1 0 0,1 0 0,0 0 0,0 0 0,0-1 0,0 1 0,0-1 0,0 1 0,1-1 0,-1 0 0,1 0 0,0 0 0,0 0 0,-1-1 0,1 1 0,0-1 0,1 1 0,-1-1 0,0 0 0,0 0 0,0-1 0,1 1 0,4 0 0,33 1 0,1-1 0,62-7 0,-101 6 0,-1 0 0,0 0 0,0-1 0,0 1 0,0-1 0,0 1 0,0-1 0,0 0 0,0 0 0,0 0 0,0 0 0,0 0 0,0 0 0,0 0 0,-1-1 0,1 1 0,-1-1 0,1 1 0,-1-1 0,1 0 0,-1 1 0,2-4 0,-2 1 0,0 0 0,0 1 0,0-1 0,0 0 0,-1 0 0,1 1 0,-1-1 0,0 0 0,0 0 0,0 0 0,-2-7 0,-2-3 0,0 0 0,0 1 0,-1-1 0,-1 1 0,-13-23 0,7 17-116,8 11 157,-1-1 1,-1 1 0,1 0 0,-2 1-1,-7-9 1,11 13-142,-1 1 0,0-1 0,0 1 0,0 0 0,0 0 0,0 0 0,0 1 1,-1-1-1,1 1 0,0 0 0,-1 0 0,1 0 0,-1 1 0,-5 0 0,-9-1-6726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15 24575,'0'-1'0,"0"1"0,0-1 0,0 1 0,0-1 0,0 1 0,0-1 0,0 0 0,0 1 0,0-1 0,-1 1 0,1-1 0,0 1 0,0-1 0,0 1 0,-1-1 0,1 1 0,0-1 0,-1 1 0,1-1 0,0 1 0,-1 0 0,1-1 0,-1 1 0,1 0 0,0-1 0,-1 1 0,1 0 0,-1-1 0,1 1 0,-1 0 0,1 0 0,-1 0 0,-1-1 0,-21 6 0,18-3 0,0 1 0,-1-1 0,1 1 0,1 1 0,-1-1 0,-5 5 0,5-1 0,0 0 0,1-1 0,0 2 0,0-1 0,1 0 0,0 1 0,0-1 0,1 1 0,0 0 0,0 0 0,0 0 0,1 0 0,0 8 0,1-12 0,0-1 0,0 0 0,1 1 0,-1-1 0,1 0 0,0 0 0,0 1 0,0-1 0,0 0 0,0 0 0,1 0 0,-1 0 0,1 0 0,0 0 0,0 0 0,0-1 0,0 1 0,0-1 0,0 1 0,1-1 0,0 0 0,-1 0 0,1 0 0,0 0 0,0-1 0,0 1 0,0-1 0,0 0 0,0 1 0,0-2 0,1 1 0,-1 0 0,4 0 0,8 1 0,0-1 0,0 0 0,0-2 0,0 1 0,0-2 0,0 0 0,21-6 0,-30 7 0,0 0 0,0-1 0,0 0 0,-1-1 0,1 1 0,0-1 0,-1 0 0,0 0 0,0-1 0,0 1 0,0-1 0,0 0 0,-1-1 0,0 1 0,1-1 0,-2 0 0,1 0 0,-1 0 0,1 0 0,2-9 0,-5 12 2,-1 0 0,1 1 0,-1-1 0,0 0 0,0 1 0,0-1 0,0 0 0,0 0 0,0 1 0,-1-1 0,1 0 0,0 1 0,-1-1 0,1 0 0,-1 1 0,0-1 0,0 1 0,1-1 0,-1 1 0,0-1 0,0 1 0,0 0 0,-1-1 0,1 1 0,0 0 0,0 0 0,-1 0 0,1 0 0,-3-2 0,-6-2-96,1 0 0,-1 0 0,-18-6 0,7 4-955,6 0-5777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9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24575,'-1'30'0,"0"-15"0,1 1 0,1-1 0,0 1 0,1-1 0,5 23 0,-6-34 0,0-1 0,1 1 0,-1 0 0,1-1 0,0 1 0,0-1 0,1 0 0,-1 0 0,1 0 0,-1 0 0,1 0 0,0 0 0,0-1 0,0 1 0,1-1 0,-1 0 0,0 0 0,1 0 0,-1 0 0,1-1 0,0 1 0,0-1 0,0 0 0,-1 0 0,1 0 0,5 0 0,-1 0 0,-1-1 0,0 1 0,1-1 0,-1 0 0,1-1 0,-1 0 0,0 0 0,1-1 0,-1 0 0,0 0 0,0 0 0,12-7 0,-17 7 0,1 0 0,0 0 0,0 0 0,-1 0 0,1-1 0,-1 1 0,1-1 0,-1 0 0,0 0 0,0 0 0,-1 0 0,1 0 0,-1 0 0,1 0 0,-1 0 0,0-1 0,0 1 0,0-1 0,-1 1 0,1 0 0,-1-1 0,0 1 0,0-1 0,0 1 0,0-1 0,-1 1 0,1-1 0,-1 1 0,-1-5 0,1 5 6,0-1 0,0 0-1,0 1 1,-1-1 0,1 1-1,-1-1 1,0 1 0,0 0 0,0-1-1,0 1 1,-1 0 0,1 1-1,-1-1 1,0 0 0,0 1-1,0-1 1,0 1 0,0 0 0,0 0-1,-6-2 1,0 1-192,0 0 1,1 1-1,-1 0 0,0 0 1,0 1-1,0 1 1,-14 0-1,3 0-6640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1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24575,'-1'0'0,"0"0"0,0-1 0,0 1 0,0 1 0,0-1 0,0 0 0,0 0 0,0 0 0,0 0 0,0 1 0,0-1 0,0 0 0,0 1 0,0-1 0,0 1 0,0-1 0,0 1 0,1 0 0,-1-1 0,0 1 0,0 0 0,1-1 0,-1 1 0,0 0 0,1 0 0,-1 0 0,0 0 0,1 0 0,0 0 0,-2 1 0,2 2 0,0-1 0,0 0 0,0 0 0,0 0 0,0 0 0,0 0 0,1 0 0,-1 0 0,1 0 0,2 5 0,4 10 0,1-1 0,16 26 0,-23-41 0,10 19 0,1-1 0,1 0 0,1-1 0,1 0 0,0-1 0,2-1 0,27 23 0,-42-39 0,0 1 0,-1-1 0,1 0 0,0 0 0,0 0 0,0 0 0,0 0 0,0 0 0,0 0 0,1-1 0,-1 1 0,0-1 0,0 0 0,0 1 0,1-1 0,-1 0 0,0 0 0,0 0 0,0-1 0,1 1 0,-1-1 0,0 1 0,0-1 0,0 0 0,3-1 0,-2 0 0,1-1 0,-1 0 0,0 0 0,0 0 0,0 0 0,0 0 0,-1-1 0,1 1 0,-1-1 0,0 0 0,0 0 0,2-5 0,2-8 0,-1 0 0,0 0 0,-1 0 0,-1-1 0,1-25 0,-3 40-33,-1 0 0,0 1-1,0-1 1,0 0 0,0 1-1,0-1 1,0 0 0,-1 1 0,1-1-1,-1 0 1,0 1 0,0-1-1,0 1 1,0-1 0,0 1-1,-1 0 1,1-1 0,-1 1 0,1 0-1,-1 0 1,0 0 0,0 0-1,0 0 1,0 1 0,0-1-1,0 1 1,0-1 0,-1 1 0,1 0-1,-1-1 1,1 1 0,-1 1-1,1-1 1,-1 0 0,1 0-1,-1 1 1,0 0 0,1-1 0,-1 1-1,-5 1 1,-11-2-6793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23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1004 0 24575,'2'1'0,"1"-1"0,-1 1 0,0 0 0,1-1 0,-1 1 0,0 1 0,0-1 0,0 0 0,1 0 0,-2 1 0,1-1 0,0 1 0,0 0 0,0-1 0,-1 1 0,2 2 0,26 36 0,-25-34 0,79 137 0,-20-33 0,1 13 0,-51-98 0,-1 1 0,-1 0 0,14 52 0,-8-23 0,45 151 0,-54-168 0,-2 1 0,-1-1 0,0 60 0,-5-74 0,0-10 0,0 0 0,0 0 0,-2 0 0,-5 25 0,6-35 0,0 0 0,-1 0 0,0-1 0,0 1 0,0 0 0,0-1 0,0 1 0,-1-1 0,1 0 0,-1 0 0,0 0 0,0 0 0,0 0 0,-1-1 0,1 1 0,0-1 0,-1 0 0,0 0 0,1 0 0,-9 2 0,-11 3 0,-1-1 0,0-1 0,-42 3 0,1 2 0,41-5 0,-1-2 0,-25 1 0,-557-5 0,596 2 0,-1 0 0,1 1 0,0 0 0,-1 1 0,1 0 0,0 0 0,0 1 0,1 1 0,-1 0 0,-12 8 0,-2 3 0,1 2 0,-40 36 0,27-16 0,2 2 0,-36 53 0,61-79 0,1 1 0,0 0 0,1 1 0,1-1 0,0 2 0,2-1 0,-1 1 0,2-1 0,0 1 0,1 0 0,1 1 0,0-1 0,2 32 0,0-26 0,1 0 0,1 0 0,1 0 0,11 44 0,-11-58 0,1 0 0,0 0 0,0-1 0,1 0 0,0 1 0,0-2 0,1 1 0,0 0 0,0-1 0,1-1 0,0 1 0,0-1 0,0 0 0,15 9 0,54 36 0,-55-35 0,0-2 0,2 0 0,-1-1 0,1-1 0,48 17 0,138 47 0,-147-55 0,-33-9 0,0-2 0,0-1 0,1-1 0,-1-2 0,2-1 0,33 1 0,-36-3 0,-1 0 0,1 2 0,-1 1 0,0 1 0,-1 2 0,39 17 0,15 4 0,-52-18 0,-1 1 0,0 1 0,41 30 0,-56-35 0,-1 0 0,0 1 0,17 20 0,16 16 0,-27-29 0,0 2 0,-2 0 0,0 1 0,-1 0 0,-1 1 0,-1 1 0,-1 0 0,8 25 0,31 52 0,-38-75 0,-1-1 0,-1 1 0,-1 1 0,-1-1 0,-1 2 0,6 38 0,33 145 0,-37-155 0,-3-23 0,-2 0 0,1 40 0,4 13 0,-6-71 0,0 1 0,-2-1 0,1 0 0,-2 1 0,0-1 0,-1 1 0,-2 18 0,-58 203 0,50-200-1365,5-21-5461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0.0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24575,'0'4'0,"0"5"0,0 2-8191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0.6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 1 24575,'-4'0'0,"-5"0"0,-5 0 0,-5 0 0,2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1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43 24575,'-4'0'0,"-1"-4"0,-4-1 0,-4 0 0,-1-3 0,0-1 0,-3 2 0,1 2-8191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99 24575,'-4'0'0,"-1"-4"0,0-5 0,1-5 0,-3-1 0,0-1 0,-3 2 0,0 0 0,2 1-8191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8.4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13:3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 12 24575,'-1'0'0,"1"-1"0,0 0 0,0 1 0,0-1 0,0 1 0,-1-1 0,1 1 0,0-1 0,0 1 0,-1-1 0,1 1 0,-1-1 0,1 1 0,0-1 0,-1 1 0,1-1 0,-1 1 0,1 0 0,-1-1 0,1 1 0,-1 0 0,1 0 0,-1-1 0,1 1 0,-1 0 0,1 0 0,-1 0 0,0-1 0,1 1 0,-1 0 0,1 0 0,-1 0 0,0 0 0,1 0 0,-1 0 0,1 0 0,-1 1 0,0-1 0,1 0 0,-1 0 0,1 0 0,-1 0 0,1 1 0,-2 0 0,-30 11 0,28-11 0,-22 13 0,0 0 0,2 2 0,0 0 0,1 2 0,0 0 0,-25 28 0,47-45 0,0 0 0,0 1 0,0-1 0,0 1 0,0-1 0,0 1 0,0-1 0,0 1 0,1-1 0,-1 1 0,0 0 0,1-1 0,-1 1 0,1 0 0,0-1 0,0 1 0,0 0 0,-1 0 0,2-1 0,-1 1 0,0 0 0,0 0 0,0-1 0,1 1 0,-1 0 0,1-1 0,0 1 0,-1 0 0,1-1 0,0 1 0,1 2 0,5 5 0,0 0 0,0 0 0,1 0 0,10 8 0,10 13 0,24 42 0,-19-23 0,3-1 0,54 55 0,-90-103 2,0 1 0,1-1-1,-1 0 1,0 1 0,0-1 0,0 0-1,1 1 1,-1-1 0,0 0-1,0 0 1,1 1 0,-1-1 0,0 0-1,0 0 1,1 1 0,-1-1 0,0 0-1,1 0 1,-1 0 0,1 1-1,-1-1 1,0 0 0,1 0 0,-1 0-1,0 0 1,1 0 0,-1 0 0,1 0-1,-1 0 1,0 0 0,1 0-1,-1 0 1,0 0 0,1 0 0,-1 0-1,1 0 1,-1 0 0,0-1 0,1 1-1,-1 0 1,0 0 0,1 0-1,-1-1 1,0 1 0,1 0 0,-1 0-1,0-1 1,0 1 0,1 0-1,-1 0 1,0-1 0,0 1 0,0 0-1,1-1 1,-1 1 0,0 0 0,0-1-1,0 1 1,0-1 0,0 1-1,0 0 1,1-1 0,-1 1 0,0 0-1,0-1 1,0 1 0,0-1 0,-1 0-1,-1-27-1485,-3 15-5342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8.7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24575,'0'4'0,"4"1"0,5 1 0,1 2 0,3 0 0,0-2-8191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9.1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24575,'4'0'0,"1"4"0,0 5 0,3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9.5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24575,'4'0'0,"1"4"0,0 5 0,-1 6 0,-1 3 0,-1 3 0,3-2 0,0 0 0,0-4-8191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9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86 24575,'0'-4'0,"0"-5"0,0-5 0,0-4 0,0-3 0,0 2-8191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2.3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68 24575,'4'0'0,"2"-4"0,2-1 0,2-4 0,1 0 0,0-3 0,-2-3 0,-2 1-8191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2.9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24575,'4'0'0,"6"0"0,0 0-8191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8.5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 24575,'2'97'0,"-4"110"0,-9-123 48,5-51-754,-1 60-1,7-74-6119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9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24575,'1'5'0,"1"1"0,0-1 0,0 1 0,0-1 0,1 0 0,0 0 0,0 0 0,0 0 0,0 0 0,8 7 0,5 10 0,136 192 0,-97-118-1365,-47-84-5461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9.5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63 24575,'4'0'0,"1"-4"0,4-1 0,4 0 0,4 1 0,3 1 0,-1-3 0,-1 0 0,1 0 0,1 2 0,1 1 0,1-2 0,1-1 0,-4 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3.8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0 24575,'-4'0'0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13:36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1 971 24575,'0'-2'0,"0"1"0,1 0 0,-1 0 0,1 0 0,-1 1 0,1-1 0,0 0 0,-1 0 0,1 0 0,0 0 0,-1 0 0,1 1 0,0-1 0,0 0 0,0 1 0,0-1 0,0 1 0,0-1 0,0 1 0,0-1 0,0 1 0,0-1 0,0 1 0,0 0 0,0 0 0,0 0 0,2 0 0,35-5 0,-34 5 0,437-3 0,-225 6 0,-201-3 0,23 0 0,57-7 0,-80 5 0,-1-1 0,0-1 0,0 0 0,-1-1 0,1 0 0,-1-1 0,17-10 0,29-9 0,-2 2 0,-29 5 0,0-2 0,-2-2 0,0 0 0,-1-1 0,39-48 0,-51 56 0,0 0 0,-1 0 0,-1-1 0,0-1 0,-1 0 0,-1 0 0,0-1 0,-1 0 0,7-26 0,-9 10 0,2 0 0,2 1 0,1 0 0,1 1 0,32-59 0,-36 78 0,-3 4 0,1 0 0,-1 0 0,2 0 0,-1 1 0,1 0 0,0 0 0,1 0 0,0 1 0,10-7 0,-7 7 0,1 0 0,-1 1 0,1 0 0,1 1 0,-1 0 0,24-4 0,81-8 0,-28 5 0,61-11 0,-133 19 27,1 2-1,0 0 1,19 2-1,-21 0-320,0 0 0,-1-2-1,1 1 1,21-7 0,-22 4-6532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4.3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4.7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0 24575,'0'4'0,"0"5"0,0 6 0,0 3 0,-4-1 0,-1 1 0,0-3-8191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24575,'0'4'0,"0"5"0,4 2 0,1 2 0,0-1-8191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4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24575,'4'0'0,"6"0"0,0 4 0,3 1 0,-1 1-8191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24575,'4'0'0,"5"0"0,2 0-8191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24575,'4'0'0,"6"0"0,4 0 0,4 0 0,3 0 0,-1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5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24575,'4'0'0,"5"0"0,2 0-8191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8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 24575,'0'-4'0,"4"-1"0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43 24575,'3'-4'0,"3"-6"0,-1-4 0,-1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64 24575,'0'-4'0,"0"-5"0,0-5 0,0-5 0,0 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27:01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24575,'0'-4'0,"4"-1"0,5 0 0,6 1 0,3 1 0,3 2 0,2 0 0,1 0 0,1 1 0,-1 0 0,0 1 0,0-1 0,0 0 0,-1 0 0,-4 0-8191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0 24575,'-3'0'0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8.4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5 24575,'-4'-4'0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8.7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19 24575,'-4'0'0,"-1"-4"0,-4-1 0,-4 0 0,-1 1-8191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9.2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1 24575,'-4'0'0,"-5"0"0,-2 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9.5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 24575,'-4'0'0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10.4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24575,'3'5'0,"1"0"0,-1 1 0,0-1 0,-1 1 0,0-1 0,1 1 0,-2 0 0,1 0 0,-1 0 0,1 11 0,5 15 0,-2-11 0,-1 0 0,0 0 0,-1 39 0,-2-35 0,1 0 0,7 34 0,38 164 0,-42-200-1365,-2-3-5461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11.8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76 24575,'-1'0'0,"1"0"0,-1 0 0,1 0 0,-1 1 0,1-1 0,-1-1 0,1 1 0,-1 0 0,0 0 0,1 0 0,-1 0 0,1 0 0,-1 0 0,1-1 0,-1 1 0,1 0 0,0 0 0,-1-1 0,1 1 0,-1 0 0,1-1 0,-1 1 0,1 0 0,0-1 0,-1 1 0,1-1 0,0 1 0,0 0 0,-1-1 0,1 1 0,0-1 0,0 1 0,-1-1 0,1 1 0,0-1 0,0 1 0,0-1 0,0 0 0,0 1 0,0-1 0,0 1 0,0-1 0,0 1 0,0-1 0,0 1 0,0-1 0,0 1 0,1-1 0,-1 1 0,0-1 0,0 1 0,0-1 0,1 0 0,17-23 0,-9 19 0,0 0 0,0 1 0,0 1 0,1-1 0,-1 2 0,1-1 0,0 1 0,0 1 0,14-1 0,-7 1 0,-1 0 0,0 2 0,1 0 0,-1 1 0,18 4 0,-31-5 0,-1-1 0,1 1 0,0 0 0,-1 0 0,1 0 0,-1 0 0,1 0 0,-1 1 0,0-1 0,1 1 0,-1 0 0,0-1 0,0 1 0,0 0 0,0 0 0,-1 1 0,1-1 0,0 0 0,-1 0 0,3 6 0,-3-4 0,0-1 0,0 1 0,-1 0 0,0 0 0,1 0 0,-1 0 0,0 0 0,-1 0 0,1 0 0,-1 0 0,0 0 0,0 0 0,-1 4 0,-3 3 0,0 1 0,0-1 0,-1 0 0,-1 0 0,1 0 0,-2-1 0,0 0 0,-11 11 0,-5-1 0,17-15 0,1 0 0,0 0 0,0 0 0,1 0 0,-10 13 0,15-17 0,0 0 0,0-1 0,0 1 0,0 0 0,0-1 0,1 1 0,-1 0 0,0-1 0,0 1 0,1 0 0,-1-1 0,0 1 0,1 0 0,-1-1 0,1 1 0,-1-1 0,0 1 0,1-1 0,0 1 0,-1-1 0,1 1 0,-1-1 0,1 0 0,-1 1 0,1-1 0,0 0 0,-1 1 0,1-1 0,0 0 0,-1 0 0,1 1 0,0-1 0,1 0 0,25 8 0,26-3 0,-43-5 0,1 1 0,-1-1 0,0 2 0,0 0 0,16 5 0,-24-6 0,1 0 0,-1 0 0,1 1 0,-1-1 0,1 1 0,-1 0 0,0-1 0,0 1 0,0 0 0,0 0 0,0 1 0,-1-1 0,1 0 0,0 1 0,-1-1 0,0 1 0,0-1 0,1 1 0,-1-1 0,-1 1 0,1 0 0,0 0 0,-1-1 0,1 6 0,-1 2 7,0 0 0,0 0-1,-1 0 1,-1 0 0,0 0-1,0 0 1,-1 0-1,0-1 1,0 1 0,-1-1-1,-1 0 1,1 0 0,-1-1-1,-1 1 1,0-1 0,0 0-1,-12 11 1,8-8-131,-1-1 0,0-1 1,0 0-1,-1 0 0,0-1 0,0 0 1,-1-1-1,0-1 0,-1 0 0,1-1 1,-25 6-1,21-8-6702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0.2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 24575,'-4'0'0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0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27:02.8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24575,'0'1143'0,"2"-1116"0,9 51 0,-6-50 0,2 49 0,-6-11 0,-4 123 0,-3-159 0,5-27 0,0 1 0,0 0 0,0 0 0,1 0 0,-1 0 0,1 0 0,0 0 0,1 5 0,-1-7 0,1-1 0,-1 1 0,1-1 0,0 0 0,-1 0 0,1 1 0,0-1 0,0 0 0,0 0 0,0 0 0,0 0 0,0 0 0,1 0 0,-1 0 0,0 0 0,0 0 0,1-1 0,-1 1 0,0-1 0,1 1 0,-1-1 0,0 1 0,1-1 0,-1 0 0,1 1 0,-1-1 0,3 0 0,37 3 0,0-1 0,63-5 0,-7-1 0,-28 5-1365,-49-1-5461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24575,'4'0'0,"5"0"0,2 0-8191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9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24575,'4'0'0,"5"0"0,1 0-8191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2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 24575,'4'0'0,"5"0"0,2-4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2.8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3.1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45 24575,'0'-4'0,"5"-1"0,0-4 0,0-4 0,-1 0-8191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3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4 24575,'-4'0'0,"-1"-4"0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9.1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24575,'-1'5'0,"0"0"0,-1 0 0,1 0 0,-1-1 0,0 1 0,-1 0 0,-3 5 0,-6 14 0,5 1 0,1 1 0,1-1 0,-2 39 0,0-6 0,-26 361 0,23-229 13,-2 138-880,10 16 867,5 566 0,8-624 0,2 141 0,-14 1135 854,2-1543-1081,1-1-1,0 0 1,2 1-1,0-1 1,10 25-1,-8-29-6598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24575,'-6'0'0,"0"1"0,0 0 0,0 1 0,0-1 0,1 1 0,-1 0 0,0 1 0,1 0 0,0-1 0,-1 2 0,1-1 0,0 0 0,1 1 0,-1 0 0,1 0 0,-5 6 0,-11 12 0,1 1 0,-16 27 0,13-18 0,8-12-273,0 0 0,2 1 0,1 1 0,-18 44 0,23-45-6553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24575,'10'1'0,"1"0"0,-1 0 0,0 1 0,0 0 0,0 1 0,0 0 0,0 1 0,-1 0 0,1 0 0,9 7 0,12 9 0,44 37 0,12 8 0,-46-36-273,-2 1 0,-1 2 0,-1 2 0,46 55 0,-68-74-6553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27:0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2 24575,'84'-2'0,"136"5"0,-218-4 0,0 1 0,0 0 0,0 0 0,0 1 0,0-1 0,0 0 0,0 1 0,0-1 0,0 1 0,0-1 0,0 1 0,0 0 0,0 0 0,-1 0 0,1 0 0,0 0 0,-1 1 0,1-1 0,-1 0 0,1 1 0,-1-1 0,1 1 0,-1-1 0,0 1 0,0 0 0,0 0 0,0-1 0,0 1 0,0 0 0,-1 0 0,2 4 0,-2 2 0,0 0 0,-1 0 0,1 0 0,-2 0 0,1 0 0,-6 15 0,6-18 0,-8 40 0,2 1 0,3-1 0,1 1 0,7 85 0,-2-21 0,16 141 0,-11-103 0,-7-106 0,1-1 0,11 60 0,-7-65 0,2 58 0,-6-56 0,9 50 0,-2-57 0,-5-23 0,-1 0 0,0 0 0,-1 1 0,1-1 0,-1 0 0,-1 10 0,0-17 0,-1 1 0,0 0 0,0 0 0,-1-1 0,1 1 0,0 0 0,0-1 0,-1 1 0,1-1 0,-1 0 0,1 1 0,-1-1 0,0 0 0,1 0 0,-1 0 0,0 0 0,0 0 0,0 0 0,0-1 0,-3 2 0,-42 8 0,-21-4 0,-120-7 0,71-1 0,56 2-1365,51 0-5461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24575,'18'-1'0,"-1"-1"0,32-7 0,30-2 0,121-1 0,58-1 0,-134 13-63,634 16-597,-518-1 523,571 28 129,-550-34 8,249 4 0,1641-14-1326,-1799 15 783,-173-4 346,304 27 197,-116-5 0,70-6 12,-280-16 1106,84 1 686,200-11-3169,-421 0-5461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26 24575,'0'-1'0,"0"0"0,-1 0 0,1 0 0,0 0 0,0 0 0,0 0 0,0 0 0,1 1 0,-1-1 0,0 0 0,0 0 0,0 0 0,1 0 0,-1 0 0,1 0 0,-1 0 0,0 1 0,1-1 0,0 0 0,-1 0 0,1 1 0,-1-1 0,1 0 0,0 1 0,-1-1 0,1 0 0,0 1 0,0-1 0,0 1 0,-1 0 0,3-1 0,-1 0 0,0 1 0,0 1 0,1-1 0,-1 0 0,0 0 0,0 1 0,0 0 0,1-1 0,-1 1 0,0 0 0,0 0 0,3 2 0,6 3 0,-2 1 0,1 0 0,-1 1 0,12 11 0,0 4 0,-1 1 0,0 0 0,-2 2 0,-1 0 0,-2 1 0,16 35 0,-29-56 0,-1 1 0,0 0 0,0-1 0,0 1 0,-1 0 0,0 0 0,-1-1 0,1 1 0,-1 0 0,0 0 0,-1-1 0,0 1 0,0-1 0,0 0 0,-1 1 0,0-1 0,-5 8 0,-8 13 0,-1-2 0,-31 36 0,41-52 0,-1 2 0,-1-1 0,1 0 0,-2-1 0,1 0 0,-1 0 0,-1-1 0,0 0 0,0-1 0,0 0 0,-1-1 0,0 0 0,0-1 0,-17 5 0,-47 11-1365,59-19-5461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1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0 542 24575,'70'-74'0,"-4"-3"0,-3-3 0,85-143 0,-113 150-1365,-28 58-5461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24575,'53'39'0,"179"187"0,-173-162 95,-41-43-825,36 32 0,-43-44-6096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24575,'-1'10'0,"0"-1"0,-1 1 0,0-1 0,-5 14 0,-2 9 0,0-1 26,-2-1-1,0 0 1,-2 0-1,-28 46 1,18-35-773,-19 49 1,35-72-6080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24575,'7'1'0,"0"-1"0,-1 1 0,1 0 0,-1 0 0,1 1 0,-1 0 0,1 0 0,-1 1 0,0 0 0,9 5 0,53 44 0,-20-13 0,173 133-1365,-210-164-5461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24575,'-2'0'0,"0"1"0,-1 0 0,1-1 0,0 1 0,0 0 0,0 0 0,0 0 0,0 1 0,0-1 0,0 0 0,1 1 0,-1-1 0,0 1 0,1-1 0,-1 1 0,1 0 0,-2 2 0,-23 36 0,24-35 0,-145 277 0,131-251 0,8-16-1365,0-4-5461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24575,'8'1'0,"1"0"0,-1 0 0,0 1 0,0 0 0,0 0 0,0 1 0,0 0 0,0 1 0,0 0 0,11 8 0,10 8 0,34 30 0,-20-15 0,1 3 63,47 49-1,-4-2-1552,-74-74-5336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24575,'-4'2'0,"1"1"0,0-1 0,0 1 0,0 0 0,0 0 0,0 1 0,0-1 0,1 0 0,0 1 0,0 0 0,0-1 0,-2 6 0,0-2 0,-36 55-86,25-42-74,1 2 0,1 0 0,0 1 1,2 0-1,0 0 0,2 1 0,-7 30 0,13-34-6666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24575,'6'1'0,"-1"0"0,1 0 0,-1 0 0,1 1 0,-1-1 0,0 1 0,0 1 0,0-1 0,0 1 0,0 0 0,0 0 0,-1 0 0,0 1 0,6 5 0,9 10 0,28 35 0,-34-38 0,27 31 0,-15-19 0,-1 2 0,-1 0 0,23 42 0,-29-41-1365,-10-18-5461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27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0 440 24575,'1'-4'0,"-1"1"0,1 0 0,0 0 0,0 0 0,0 1 0,0-1 0,1 0 0,-1 0 0,1 1 0,0-1 0,-1 0 0,1 1 0,3-3 0,32-31 0,-28 28 0,25-25 0,59-72 0,-65 69 0,-7 10 0,-1-1 0,-1 0 0,19-39 0,-20 35 0,-10 28 0,-3 22 0,-3 22 0,0-1 0,7 43 0,-2-31 0,-2 0 0,-3 1 0,-8 94 0,6-145 0,0 0 0,0 0 0,-1 1 0,1-1 0,-1 0 0,1 0 0,-1 0 0,0 0 0,0 0 0,0 0 0,-2 4 0,2-6 0,0 1 0,1 0 0,-1-1 0,1 1 0,-1-1 0,0 1 0,0-1 0,1 0 0,-1 1 0,0-1 0,0 0 0,1 1 0,-1-1 0,0 0 0,0 0 0,0 1 0,0-1 0,1 0 0,-1 0 0,0 0 0,-1-1 0,-1 1 0,0-1 0,0 0 0,1 0 0,-1-1 0,1 1 0,-1-1 0,1 1 0,-1-1 0,1 0 0,0 0 0,0 0 0,0 0 0,0 0 0,0 0 0,0-1 0,-1-1 0,0-1 0,-37-57 0,-3 1 0,-3 3 0,-69-70 0,114 128 0,0-1 0,0 1 0,0-1 0,0 0 0,0 0 0,0 1 0,0-1 0,1 0 0,-1 0 0,0 0 0,0 0 0,1 0 0,-1 0 0,1 0 0,-1 0 0,1 0 0,-1 0 0,1 0 0,0 0 0,-1-1 0,1 1 0,0 0 0,0 0 0,0 0 0,0-1 0,0 1 0,0 0 0,0 0 0,1-2 0,0 1 0,0 1 0,1 0 0,0 0 0,-1 0 0,1 0 0,0 0 0,-1 0 0,1 0 0,0 1 0,0-1 0,0 0 0,-1 1 0,1 0 0,0-1 0,4 1 0,13-1 0,0 0 0,29 4 0,0 5 0,78 21 0,-75-15 0,55 7 0,-79-17 0,0 1 0,27 8 0,-54-13 0,0 0 0,1 0 0,-1 0 0,1 0 0,-1 0 0,0 0 0,1 0 0,-1 0 0,0 0 0,1 1 0,-1-1 0,1 0 0,-1 0 0,0 0 0,1 0 0,-1 1 0,0-1 0,0 0 0,1 1 0,-1-1 0,0 0 0,0 0 0,1 1 0,-1-1 0,0 0 0,0 1 0,0-1 0,1 0 0,-1 1 0,0-1 0,0 1 0,0-1 0,0 1 0,-11 6 0,-21 0 0,-32-3 0,39-3 0,-1 1 0,-38 7 0,-239 62 0,284-67-1365,3-1-5461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24575,'-3'46'0,"-1"-1"0,-3 0 0,-22 81 0,19-96 35,-1-2 0,-20 40 1,-2 2-1507,28-56-5355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0,0 1 0,0-1 0,0 1 0,-1 1 0,1-1 0,-1 1 0,1 0 0,-1 0 0,8 6 0,56 51 0,-50-43 0,-18-16-16,29 26-659,37 43 1,-58-59-6152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6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3 24575,'-3'1'0,"0"0"0,0 0 0,0 0 0,0 0 0,-1 0 0,2 1 0,-1-1 0,0 1 0,0 0 0,0 0 0,1 0 0,-1 0 0,1 0 0,0 1 0,-3 2 0,-30 42 0,29-38 0,1 0 0,1 0 0,-1 1 0,2 0 0,-1 0 0,1 0 0,1 0 0,0 1 0,0-1 0,0 13 0,2-19 0,0-1 0,0 0 0,0 1 0,0-1 0,1 0 0,-1 1 0,1-1 0,0 0 0,0 0 0,0 0 0,0 0 0,1 0 0,-1 0 0,1 0 0,0 0 0,0 0 0,0-1 0,0 1 0,0-1 0,0 1 0,1-1 0,-1 0 0,1 0 0,0 0 0,0 0 0,-1-1 0,1 1 0,0-1 0,1 1 0,-1-1 0,0 0 0,0 0 0,0-1 0,1 1 0,4 0 0,33 1 0,1-1 0,62-7 0,-101 6 0,-1 0 0,0 0 0,0-1 0,0 1 0,0-1 0,0 1 0,0-1 0,0 0 0,0 0 0,0 0 0,0 0 0,0 0 0,0 0 0,0 0 0,-1-1 0,1 1 0,-1-1 0,1 1 0,-1-1 0,1 0 0,-1 1 0,2-4 0,-2 1 0,0 0 0,0 1 0,0-1 0,0 0 0,-1 0 0,1 1 0,-1-1 0,0 0 0,0 0 0,0 0 0,-2-7 0,-2-3 0,0 0 0,0 1 0,-1-1 0,-1 1 0,-13-23 0,7 17-116,8 11 157,-1-1 1,-1 1 0,1 0 0,-2 1-1,-7-9 1,11 13-142,-1 1 0,0-1 0,0 1 0,0 0 0,0 0 0,0 0 0,0 1 1,-1-1-1,1 1 0,0 0 0,-1 0 0,1 0 0,-1 1 0,-5 0 0,-9-1-6726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8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15 24575,'0'-1'0,"0"1"0,0-1 0,0 1 0,0-1 0,0 1 0,0-1 0,0 0 0,0 1 0,0-1 0,-1 1 0,1-1 0,0 1 0,0-1 0,0 1 0,-1-1 0,1 1 0,0-1 0,-1 1 0,1-1 0,0 1 0,-1 0 0,1-1 0,-1 1 0,1 0 0,0-1 0,-1 1 0,1 0 0,-1-1 0,1 1 0,-1 0 0,1 0 0,-1 0 0,-1-1 0,-21 6 0,18-3 0,0 1 0,-1-1 0,1 1 0,1 1 0,-1-1 0,-5 5 0,5-1 0,0 0 0,1-1 0,0 2 0,0-1 0,1 0 0,0 1 0,0-1 0,1 1 0,0 0 0,0 0 0,0 0 0,1 0 0,0 8 0,1-12 0,0-1 0,0 0 0,1 1 0,-1-1 0,1 0 0,0 0 0,0 1 0,0-1 0,0 0 0,0 0 0,1 0 0,-1 0 0,1 0 0,0 0 0,0 0 0,0-1 0,0 1 0,0-1 0,0 1 0,1-1 0,0 0 0,-1 0 0,1 0 0,0 0 0,0-1 0,0 1 0,0-1 0,0 0 0,0 1 0,0-2 0,1 1 0,-1 0 0,4 0 0,8 1 0,0-1 0,0 0 0,0-2 0,0 1 0,0-2 0,0 0 0,21-6 0,-30 7 0,0 0 0,0-1 0,0 0 0,-1-1 0,1 1 0,0-1 0,-1 0 0,0 0 0,0-1 0,0 1 0,0-1 0,0 0 0,-1-1 0,0 1 0,1-1 0,-2 0 0,1 0 0,-1 0 0,1 0 0,2-9 0,-5 12 2,-1 0 0,1 1 0,-1-1 0,0 0 0,0 1 0,0-1 0,0 0 0,0 0 0,0 1 0,-1-1 0,1 0 0,0 1 0,-1-1 0,1 0 0,-1 1 0,0-1 0,0 1 0,1-1 0,-1 1 0,0-1 0,0 1 0,0 0 0,-1-1 0,1 1 0,0 0 0,0 0 0,-1 0 0,1 0 0,-3-2 0,-6-2-96,1 0 0,-1 0 0,-18-6 0,7 4-955,6 0-5777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9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24575,'-1'30'0,"0"-15"0,1 1 0,1-1 0,0 1 0,1-1 0,5 23 0,-6-34 0,0-1 0,1 1 0,-1 0 0,1-1 0,0 1 0,0-1 0,1 0 0,-1 0 0,1 0 0,-1 0 0,1 0 0,0 0 0,0-1 0,0 1 0,1-1 0,-1 0 0,0 0 0,1 0 0,-1 0 0,1-1 0,0 1 0,0-1 0,0 0 0,-1 0 0,1 0 0,5 0 0,-1 0 0,-1-1 0,0 1 0,1-1 0,-1 0 0,1-1 0,-1 0 0,0 0 0,1-1 0,-1 0 0,0 0 0,0 0 0,12-7 0,-17 7 0,1 0 0,0 0 0,0 0 0,-1 0 0,1-1 0,-1 1 0,1-1 0,-1 0 0,0 0 0,0 0 0,-1 0 0,1 0 0,-1 0 0,1 0 0,-1 0 0,0-1 0,0 1 0,0-1 0,-1 1 0,1 0 0,-1-1 0,0 1 0,0-1 0,0 1 0,0-1 0,-1 1 0,1-1 0,-1 1 0,-1-5 0,1 5 6,0-1 0,0 0-1,0 1 1,-1-1 0,1 1-1,-1-1 1,0 1 0,0 0 0,0-1-1,0 1 1,-1 0 0,1 1-1,-1-1 1,0 0 0,0 1-1,0-1 1,0 1 0,0 0 0,0 0-1,-6-2 1,0 1-192,0 0 1,1 1-1,-1 0 0,0 0 1,0 1-1,0 1 1,-14 0-1,3 0-6640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10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24575,'-1'0'0,"0"0"0,0-1 0,0 1 0,0 1 0,0-1 0,0 0 0,0 0 0,0 0 0,0 0 0,0 1 0,0-1 0,0 0 0,0 1 0,0-1 0,0 1 0,0-1 0,0 1 0,1 0 0,-1-1 0,0 1 0,0 0 0,1-1 0,-1 1 0,0 0 0,1 0 0,-1 0 0,0 0 0,1 0 0,0 0 0,-2 1 0,2 2 0,0-1 0,0 0 0,0 0 0,0 0 0,0 0 0,0 0 0,1 0 0,-1 0 0,1 0 0,2 5 0,4 10 0,1-1 0,16 26 0,-23-41 0,10 19 0,1-1 0,1 0 0,1-1 0,1 0 0,0-1 0,2-1 0,27 23 0,-42-39 0,0 1 0,-1-1 0,1 0 0,0 0 0,0 0 0,0 0 0,0 0 0,0 0 0,0 0 0,1-1 0,-1 1 0,0-1 0,0 0 0,0 1 0,1-1 0,-1 0 0,0 0 0,0 0 0,0-1 0,1 1 0,-1-1 0,0 1 0,0-1 0,0 0 0,3-1 0,-2 0 0,1-1 0,-1 0 0,0 0 0,0 0 0,0 0 0,0 0 0,-1-1 0,1 1 0,-1-1 0,0 0 0,0 0 0,2-5 0,2-8 0,-1 0 0,0 0 0,-1 0 0,-1-1 0,1-25 0,-3 40-33,-1 0 0,0 1-1,0-1 1,0 0 0,0 1-1,0-1 1,0 0 0,-1 1 0,1-1-1,-1 0 1,0 1 0,0-1-1,0 1 1,0-1 0,0 1-1,-1 0 1,1-1 0,-1 1 0,1 0-1,-1 0 1,0 0 0,0 0-1,0 0 1,0 1 0,0-1-1,0 1 1,0-1 0,-1 1 0,1 0-1,-1-1 1,1 1 0,-1 1-1,1-1 1,-1 0 0,1 0-1,-1 1 1,0 0 0,1-1 0,-1 1-1,-5 1 1,-11-2-6793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23.284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1004 0 24575,'2'1'0,"1"-1"0,-1 1 0,0 0 0,1-1 0,-1 1 0,0 1 0,0-1 0,0 0 0,1 0 0,-2 1 0,1-1 0,0 1 0,0 0 0,0-1 0,-1 1 0,2 2 0,26 36 0,-25-34 0,79 137 0,-20-33 0,1 13 0,-51-98 0,-1 1 0,-1 0 0,14 52 0,-8-23 0,45 151 0,-54-168 0,-2 1 0,-1-1 0,0 60 0,-5-74 0,0-10 0,0 0 0,0 0 0,-2 0 0,-5 25 0,6-35 0,0 0 0,-1 0 0,0-1 0,0 1 0,0 0 0,0-1 0,0 1 0,-1-1 0,1 0 0,-1 0 0,0 0 0,0 0 0,0 0 0,-1-1 0,1 1 0,0-1 0,-1 0 0,0 0 0,1 0 0,-9 2 0,-11 3 0,-1-1 0,0-1 0,-42 3 0,1 2 0,41-5 0,-1-2 0,-25 1 0,-557-5 0,596 2 0,-1 0 0,1 1 0,0 0 0,-1 1 0,1 0 0,0 0 0,0 1 0,1 1 0,-1 0 0,-12 8 0,-2 3 0,1 2 0,-40 36 0,27-16 0,2 2 0,-36 53 0,61-79 0,1 1 0,0 0 0,1 1 0,1-1 0,0 2 0,2-1 0,-1 1 0,2-1 0,0 1 0,1 0 0,1 1 0,0-1 0,2 32 0,0-26 0,1 0 0,1 0 0,1 0 0,11 44 0,-11-58 0,1 0 0,0 0 0,0-1 0,1 0 0,0 1 0,0-2 0,1 1 0,0 0 0,0-1 0,1-1 0,0 1 0,0-1 0,0 0 0,15 9 0,54 36 0,-55-35 0,0-2 0,2 0 0,-1-1 0,1-1 0,48 17 0,138 47 0,-147-55 0,-33-9 0,0-2 0,0-1 0,1-1 0,-1-2 0,2-1 0,33 1 0,-36-3 0,-1 0 0,1 2 0,-1 1 0,0 1 0,-1 2 0,39 17 0,15 4 0,-52-18 0,-1 1 0,0 1 0,41 30 0,-56-35 0,-1 0 0,0 1 0,17 20 0,16 16 0,-27-29 0,0 2 0,-2 0 0,0 1 0,-1 0 0,-1 1 0,-1 1 0,-1 0 0,8 25 0,31 52 0,-38-75 0,-1-1 0,-1 1 0,-1 1 0,-1-1 0,-1 2 0,6 38 0,33 145 0,-37-155 0,-3-23 0,-2 0 0,1 40 0,4 13 0,-6-71 0,0 1 0,-2-1 0,1 0 0,-2 1 0,0-1 0,-1 1 0,-2 18 0,-58 203 0,50-200-1365,5-21-5461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0.0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24575,'0'4'0,"0"5"0,0 2-8191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0.6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63 1 24575,'-4'0'0,"-5"0"0,-5 0 0,-5 0 0,2 0-8191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1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43 24575,'-4'0'0,"-1"-4"0,-4-1 0,-4 0 0,-1-3 0,0-1 0,-3 2 0,1 2-8191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24575,'0'-4'0,"4"-1"0,5 0 0,6 1 0,3 1 0,3 2 0,2 0 0,1 0 0,1 1 0,-1 0 0,0 1 0,0-1 0,0 0 0,-1 0 0,-4 0-8191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99 24575,'-4'0'0,"-1"-4"0,0-5 0,1-5 0,-3-1 0,0-1 0,-3 2 0,0 0 0,2 1-8191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8.4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8.7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24575,'0'4'0,"4"1"0,5 1 0,1 2 0,3 0 0,0-2-8191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9.1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24575,'4'0'0,"1"4"0,0 5 0,3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49.5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24575,'4'0'0,"1"4"0,0 5 0,-1 6 0,-1 3 0,-1 3 0,3-2 0,0 0 0,0-4-8191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1.9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86 24575,'0'-4'0,"0"-5"0,0-5 0,0-4 0,0-3 0,0 2-8191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2.3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68 24575,'4'0'0,"2"-4"0,2-1 0,2-4 0,1 0 0,0-3 0,-2-3 0,-2 1-8191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2.9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24575,'4'0'0,"6"0"0,0 0-8191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8.5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 24575,'2'97'0,"-4"110"0,-9-123 48,5-51-754,-1 60-1,7-74-6119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9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24575,'1'5'0,"1"1"0,0-1 0,0 1 0,0-1 0,1 0 0,0 0 0,0 0 0,0 0 0,0 0 0,8 7 0,5 10 0,136 192 0,-97-118-1365,-47-84-5461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24575,'0'1143'0,"2"-1116"0,9 51 0,-6-50 0,2 49 0,-6-11 0,-4 123 0,-3-159 0,5-27 0,0 1 0,0 0 0,0 0 0,1 0 0,-1 0 0,1 0 0,0 0 0,1 5 0,-1-7 0,1-1 0,-1 1 0,1-1 0,0 0 0,-1 0 0,1 1 0,0-1 0,0 0 0,0 0 0,0 0 0,0 0 0,0 0 0,1 0 0,-1 0 0,0 0 0,0 0 0,1-1 0,-1 1 0,0-1 0,1 1 0,-1-1 0,0 1 0,1-1 0,-1 0 0,1 1 0,-1-1 0,3 0 0,37 3 0,0-1 0,63-5 0,-7-1 0,-28 5-1365,-49-1-5461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09.5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63 24575,'4'0'0,"1"-4"0,4-1 0,4 0 0,4 1 0,3 1 0,-1-3 0,-1 0 0,1 0 0,1 2 0,1 1 0,1-2 0,1-1 0,-4 1-8191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3.8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0 24575,'-4'0'0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4.3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4.7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0 24575,'0'4'0,"0"5"0,0 6 0,0 3 0,-4-1 0,-1 1 0,0-3-8191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24575,'0'4'0,"0"5"0,4 2 0,1 2 0,0-1-8191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4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24575,'4'0'0,"6"0"0,0 4 0,3 1 0,-1 1-8191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5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24575,'4'0'0,"5"0"0,2 0-8191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24575,'4'0'0,"6"0"0,4 0 0,4 0 0,3 0 0,-1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5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24575,'4'0'0,"5"0"0,2 0-8191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6.8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 24575,'0'-4'0,"4"-1"0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2 24575,'84'-2'0,"136"5"0,-218-4 0,0 1 0,0 0 0,0 0 0,0 1 0,0-1 0,0 0 0,0 1 0,0-1 0,0 1 0,0-1 0,0 1 0,0 0 0,0 0 0,-1 0 0,1 0 0,0 0 0,-1 1 0,1-1 0,-1 0 0,1 1 0,-1-1 0,1 1 0,-1-1 0,0 1 0,0 0 0,0 0 0,0-1 0,0 1 0,0 0 0,-1 0 0,2 4 0,-2 2 0,0 0 0,-1 0 0,1 0 0,-2 0 0,1 0 0,-6 15 0,6-18 0,-8 40 0,2 1 0,3-1 0,1 1 0,7 85 0,-2-21 0,16 141 0,-11-103 0,-7-106 0,1-1 0,11 60 0,-7-65 0,2 58 0,-6-56 0,9 50 0,-2-57 0,-5-23 0,-1 0 0,0 0 0,-1 1 0,1-1 0,-1 0 0,-1 10 0,0-17 0,-1 1 0,0 0 0,0 0 0,-1-1 0,1 1 0,0 0 0,0-1 0,-1 1 0,1-1 0,-1 0 0,1 1 0,-1-1 0,0 0 0,1 0 0,-1 0 0,0 0 0,0 0 0,0 0 0,0-1 0,-3 2 0,-42 8 0,-21-4 0,-120-7 0,71-1 0,56 2-1365,51 0-5461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43 24575,'3'-4'0,"3"-6"0,-1-4 0,-1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6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64 24575,'0'-4'0,"0"-5"0,0-5 0,0-5 0,0 2-8191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7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0 24575,'-3'0'0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8.4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5 24575,'-4'-4'0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8.7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19 24575,'-4'0'0,"-1"-4"0,-4-1 0,-4 0 0,-1 1-8191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9.2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1 24575,'-4'0'0,"-5"0"0,-2 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59.5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 24575,'-4'0'0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10.4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24575,'3'5'0,"1"0"0,-1 1 0,0-1 0,-1 1 0,0-1 0,1 1 0,-2 0 0,1 0 0,-1 0 0,1 11 0,5 15 0,-2-11 0,-1 0 0,0 0 0,-1 39 0,-2-35 0,1 0 0,7 34 0,38 164 0,-42-200-1365,-2-3-5461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11.8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76 24575,'-1'0'0,"1"0"0,-1 0 0,1 0 0,-1 1 0,1-1 0,-1-1 0,1 1 0,-1 0 0,0 0 0,1 0 0,-1 0 0,1 0 0,-1 0 0,1-1 0,-1 1 0,1 0 0,0 0 0,-1-1 0,1 1 0,-1 0 0,1-1 0,-1 1 0,1 0 0,0-1 0,-1 1 0,1-1 0,0 1 0,0 0 0,-1-1 0,1 1 0,0-1 0,0 1 0,-1-1 0,1 1 0,0-1 0,0 1 0,0-1 0,0 0 0,0 1 0,0-1 0,0 1 0,0-1 0,0 1 0,0-1 0,0 1 0,0-1 0,0 1 0,1-1 0,-1 1 0,0-1 0,0 1 0,0-1 0,1 0 0,17-23 0,-9 19 0,0 0 0,0 1 0,0 1 0,1-1 0,-1 2 0,1-1 0,0 1 0,0 1 0,14-1 0,-7 1 0,-1 0 0,0 2 0,1 0 0,-1 1 0,18 4 0,-31-5 0,-1-1 0,1 1 0,0 0 0,-1 0 0,1 0 0,-1 0 0,1 0 0,-1 1 0,0-1 0,1 1 0,-1 0 0,0-1 0,0 1 0,0 0 0,0 0 0,-1 1 0,1-1 0,0 0 0,-1 0 0,3 6 0,-3-4 0,0-1 0,0 1 0,-1 0 0,0 0 0,1 0 0,-1 0 0,0 0 0,-1 0 0,1 0 0,-1 0 0,0 0 0,0 0 0,-1 4 0,-3 3 0,0 1 0,0-1 0,-1 0 0,-1 0 0,1 0 0,-2-1 0,0 0 0,-11 11 0,-5-1 0,17-15 0,1 0 0,0 0 0,0 0 0,1 0 0,-10 13 0,15-17 0,0 0 0,0-1 0,0 1 0,0 0 0,0-1 0,1 1 0,-1 0 0,0-1 0,0 1 0,1 0 0,-1-1 0,0 1 0,1 0 0,-1-1 0,1 1 0,-1-1 0,0 1 0,1-1 0,0 1 0,-1-1 0,1 1 0,-1-1 0,1 0 0,-1 1 0,1-1 0,0 0 0,-1 1 0,1-1 0,0 0 0,-1 0 0,1 1 0,0-1 0,1 0 0,25 8 0,26-3 0,-43-5 0,1 1 0,-1-1 0,0 2 0,0 0 0,16 5 0,-24-6 0,1 0 0,-1 0 0,1 1 0,-1-1 0,1 1 0,-1 0 0,0-1 0,0 1 0,0 0 0,0 0 0,0 1 0,-1-1 0,1 0 0,0 1 0,-1-1 0,0 1 0,0-1 0,1 1 0,-1-1 0,-1 1 0,1 0 0,0 0 0,-1-1 0,1 6 0,-1 2 7,0 0 0,0 0-1,-1 0 1,-1 0 0,0 0-1,0 0 1,-1 0-1,0-1 1,0 1 0,-1-1-1,-1 0 1,1 0 0,-1-1-1,-1 1 1,0-1 0,0 0-1,-12 11 1,8-8-131,-1-1 0,0-1 1,0 0-1,-1 0 0,0-1 0,0 0 1,-1-1-1,0-1 0,-1 0 0,1-1 1,-25 6-1,21-8-6702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0.2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 24575,'-4'0'0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39:20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0 262 24575,'67'-30'0,"334"-71"0,-258 77 0,-85 16 0,0-3 0,79-24 0,-85 20 27,-38 12-305,0-1-1,0 0 1,-1-1-1,16-7 1,-14 2-6548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0 440 24575,'1'-4'0,"-1"1"0,1 0 0,0 0 0,0 0 0,0 1 0,0-1 0,1 0 0,-1 0 0,1 1 0,0-1 0,-1 0 0,1 1 0,3-3 0,32-31 0,-28 28 0,25-25 0,59-72 0,-65 69 0,-7 10 0,-1-1 0,-1 0 0,19-39 0,-20 35 0,-10 28 0,-3 22 0,-3 22 0,0-1 0,7 43 0,-2-31 0,-2 0 0,-3 1 0,-8 94 0,6-145 0,0 0 0,0 0 0,-1 1 0,1-1 0,-1 0 0,1 0 0,-1 0 0,0 0 0,0 0 0,0 0 0,-2 4 0,2-6 0,0 1 0,1 0 0,-1-1 0,1 1 0,-1-1 0,0 1 0,0-1 0,1 0 0,-1 1 0,0-1 0,0 0 0,1 1 0,-1-1 0,0 0 0,0 0 0,0 1 0,0-1 0,1 0 0,-1 0 0,0 0 0,-1-1 0,-1 1 0,0-1 0,0 0 0,1 0 0,-1-1 0,1 1 0,-1-1 0,1 1 0,-1-1 0,1 0 0,0 0 0,0 0 0,0 0 0,0 0 0,0 0 0,0-1 0,-1-1 0,0-1 0,-37-57 0,-3 1 0,-3 3 0,-69-70 0,114 128 0,0-1 0,0 1 0,0-1 0,0 0 0,0 0 0,0 1 0,0-1 0,1 0 0,-1 0 0,0 0 0,0 0 0,1 0 0,-1 0 0,1 0 0,-1 0 0,1 0 0,-1 0 0,1 0 0,0 0 0,-1-1 0,1 1 0,0 0 0,0 0 0,0 0 0,0-1 0,0 1 0,0 0 0,0 0 0,1-2 0,0 1 0,0 1 0,1 0 0,0 0 0,-1 0 0,1 0 0,0 0 0,-1 0 0,1 0 0,0 1 0,0-1 0,0 0 0,-1 1 0,1 0 0,0-1 0,4 1 0,13-1 0,0 0 0,29 4 0,0 5 0,78 21 0,-75-15 0,55 7 0,-79-17 0,0 1 0,27 8 0,-54-13 0,0 0 0,1 0 0,-1 0 0,1 0 0,-1 0 0,0 0 0,1 0 0,-1 0 0,0 0 0,1 1 0,-1-1 0,1 0 0,-1 0 0,0 0 0,1 0 0,-1 1 0,0-1 0,0 0 0,1 1 0,-1-1 0,0 0 0,0 0 0,1 1 0,-1-1 0,0 0 0,0 1 0,0-1 0,1 0 0,-1 1 0,0-1 0,0 1 0,0-1 0,0 1 0,-11 6 0,-21 0 0,-32-3 0,39-3 0,-1 1 0,-38 7 0,-239 62 0,284-67-1365,3-1-5461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0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24575,'4'0'0,"5"0"0,2 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1.9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24575,'4'0'0,"5"0"0,1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2.3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 24575,'4'0'0,"5"0"0,2-4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2.8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3.1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45 24575,'0'-4'0,"5"-1"0,0-4 0,0-4 0,-1 0-8191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3.6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4 24575,'-4'0'0,"-1"-4"0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1:49.1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24575,'54'1'0,"0"2"0,54 11 0,31 10 0,-79-16 0,-36-5 0,-1 0 0,0 1 0,44 15 0,30 13 0,122 24 0,-75-21 0,-80-21 0,-35-8 0,47 15 0,-36-9 0,65 13 0,28 7 0,100 40 0,-49-5 0,-8-1 0,-52-23 0,-63-20 0,103 23 0,-126-37 0,46 18 0,29 7 0,58 17 0,-136-39 0,41 15 0,-39-12 0,0-3 0,47 11 0,-46-14 0,63 23 0,-24-6 0,0 0 0,-36-12 0,1-1 0,48 8 0,-71-17-1365,-5 2-5461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06:55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1250 24575,'11'-1'0,"-1"-1"0,-1 0 0,1 0 0,0-1 0,0-1 0,-1 0 0,0 0 0,17-10 0,39-16 0,-25 18 0,3 0 0,49-22 0,-68 25 0,-1 2 0,2 1 0,26-5 0,20-4 0,48-18 0,270-61 0,-234 61 0,26-5 0,165-33 0,-15 2 0,-30 2 0,-98 19 0,-82 14 0,-79 21 0,76-14 0,1 8 0,89-10 0,-45 6 0,-96 15 0,-17 1 0,66 0 0,-90 5 0,1 0 0,36-9 0,-17 3 0,5-3 0,-32 7 0,1 0 0,30-1 0,40-7 0,-66 8 0,-1 0 0,27 0 0,10 1 0,1-3 0,98-22 0,152-42 0,-54 0 0,-168 46 0,0-4 0,112-53 0,-38 11-1365,-150 64-5461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24575,'12'1'0,"0"0"0,-1 1 0,1 0 0,-1 1 0,0 0 0,0 1 0,0 0 0,0 1 0,-1 0 0,16 10 0,10 10 0,49 42 0,-58-44 0,-26-23 0,0 1 0,-1-1 0,1 0 0,0 1 0,0-1 0,-1 1 0,1-1 0,0 1 0,-1-1 0,1 1 0,0-1 0,-1 1 0,1 0 0,-1-1 0,1 1 0,-1 0 0,1 0 0,-1-1 0,0 1 0,1 0 0,-1 0 0,0 0 0,0-1 0,0 1 0,1 0 0,-1 0 0,0 0 0,0 0 0,0 0 0,0-1 0,0 1 0,-1 0 0,1 0 0,0 0 0,0 0 0,0-1 0,-1 1 0,0 1 0,-1 0 0,-1 0 0,0-1 0,1 1 0,-1-1 0,0 1 0,0-1 0,0 0 0,0 0 0,-1-1 0,-2 2 0,-38 4 0,0-2 0,0-1 0,-77-7 0,18 1 0,-153 4-1365,236-1-5461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1731 24575,'6'-2'0,"-1"1"0,1-1 0,-1 0 0,0-1 0,1 1 0,-1-1 0,0 0 0,0 0 0,-1-1 0,8-6 0,11-6 0,27-16 0,-27 16 0,0 1 0,0 1 0,2 1 0,-1 2 0,2 0 0,44-12 0,-22 11 0,-2-1 0,0-2 0,-1-3 0,49-25 0,168-107 0,-174 97 0,-32 17 0,-2-3 0,-2-2 0,94-94 0,-31 43 0,-83 65 0,-21 19 0,-1-1 0,0 0 0,10-12 0,-4 4 0,0 0 0,33-24 0,-30 25 0,0 1 0,26-31 0,151-152 0,-90 97 0,-8-1 0,108-99 0,-128 142-1365,-68 48-5461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22 24575,'0'-1'0,"-1"-1"0,0 1 0,1 0 0,-1 0 0,0-1 0,0 1 0,0 0 0,0 0 0,0 0 0,0 0 0,0 0 0,0 0 0,-1 0 0,1 0 0,0 1 0,0-1 0,-1 0 0,1 1 0,-1-1 0,1 1 0,0 0 0,-1-1 0,1 1 0,-1 0 0,1 0 0,-1 0 0,1 0 0,-4 0 0,-44 1 0,-101 43 0,-11 2 0,105-30-1365,41-12-5461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24575,'11'0'0,"1"1"0,-1 1 0,0 0 0,0 0 0,0 1 0,0 0 0,-1 1 0,1 0 0,-1 1 0,0 0 0,0 1 0,16 12 0,4 5 0,-2 3 0,37 42 0,-2-2 0,-30-24-1365,-24-31-5461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3261 24575,'2'-22'0,"0"1"0,1 0 0,1 0 0,9-25 0,-6 24 0,-2 1 0,-1-1 0,4-40 0,3-48 0,-5 73 0,0-49 0,-7-497 0,0 562 0,-1-1 0,-7-27 0,5 27 0,0-1 0,0-25 0,5-489 0,-2 520 0,-1 0 0,-7-33 0,-3-29 0,10-631 0,4 348 0,0 335 62,8-52-1,-5 52-805,3-49 0,-8 56-6082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24575,'-4'0'0,"-5"0"0,-2 4 0,-2 5 0,1 5 0,-2 1 0,2 1 0,-1-2 0,1 0 0,0-2 0,1 2 0,-2-3 0,2 1 0,3-1-8191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24575,'4'0'0,"5"0"0,2 4 0,2 1 0,-1 4 0,1 0 0,-1 3 0,1-1 0,-1 2 0,1-2 0,2 2 0,2-1 0,-1 0 0,1-1 0,0-2 0,-1 0 0,-5 0-8191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 24575,'-2'0'0,"0"1"0,1 0 0,-1-1 0,1 1 0,-1 0 0,1 0 0,-1 0 0,1 0 0,0 0 0,0 1 0,-1-1 0,1 0 0,0 1 0,0-1 0,0 0 0,1 1 0,-1 0 0,-1 2 0,-17 36 0,16-32 0,-34 89 0,4 2 0,-29 147 0,57-215 0,2-1 0,1 1 0,4 54 0,-3 40 0,0-115 0,-1-1 0,0 0 0,-1 0 0,0-1 0,0 1 0,-1-1 0,0 1 0,-1-1 0,1 0 0,-2 0 0,-9 10 0,-9 10 0,-47 39 0,15-14 0,-26 30-1365,74-72-5461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45:45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24575,'1'16'0,"0"0"0,1 0 0,1 0 0,0 0 0,1 0 0,10 23 0,-13-37 0,0 0 0,1 1 0,-1-1 0,1 0 0,0 0 0,-1 0 0,1 0 0,0 0 0,0-1 0,1 1 0,-1-1 0,0 1 0,0-1 0,1 0 0,-1 1 0,1-1 0,-1-1 0,1 1 0,-1 0 0,1 0 0,0-1 0,-1 0 0,1 1 0,0-1 0,4-1 0,6 0 0,1-1 0,0 0 0,26-8 0,3 0 0,1 6-1365,-25 3-5461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1:0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7239 1260 24575,'-2'-1'0,"-1"1"0,1-1 0,-1 0 0,0 0 0,1 0 0,0 0 0,-1-1 0,1 1 0,0-1 0,-1 1 0,1-1 0,0 0 0,0 0 0,0 0 0,-2-3 0,-27-36 0,26 35 0,-35-44 0,-3 2 0,-2 2 0,-1 2 0,-66-47 0,51 41 0,-133-96 0,87 67 0,-219-141 0,302 205 0,-35-29 0,-20-13 0,17 23 0,0 4 0,-93-32 0,59 28 0,-2 4 0,-153-26 0,133 49 0,82 6 0,-67-9 0,70 6 0,-1 1 0,-60 2 0,-23-1 0,47-9 0,49 6 0,1 2 0,-32-2 0,-393 6 0,419 1 0,0 0 0,-27 7 0,26-5 0,-50 4 0,-33 3 0,75-6 0,-44 2 0,38-5 0,-41 8 0,-33 1 0,-76 12 0,79-9 0,35-3 0,21-3 0,-79 23 0,97-21 0,-242 81 0,256-82 0,-15 5 0,-128 52 0,-5 6 0,124-51 0,-66 33 0,-117 76 0,123-75 0,-37 21 0,75-34 0,-4 0 0,2 4 0,3 2 0,-96 86 0,85-65 0,51-45 0,-42 43 0,-20 25 0,-14 15 0,69-65 0,-16 16 0,3 3 0,-78 125 0,74-100 0,37-62 0,0 1 0,1 1 0,2 0 0,-15 41 0,-43 124 0,62-159 0,-2 0 0,-2 0 0,-1-1 0,-1 0 0,-1-1 0,-2-1 0,-1-1 0,-2-1 0,-27 30 0,38-44-273,-1 0 0,2 1 0,0 0 0,-10 22 0,11-19-6553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24575,'0'-4'0,"4"-1"0,5 0 0,6 1 0,3 1 0,3 2 0,2 0 0,1 0 0,1 1 0,-1 0 0,0 1 0,0-1 0,0 0 0,-1 0 0,-4 0-8191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1:06.9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24575,'-2'60'0,"0"-40"0,1 0 0,1 0 0,1 0 0,1 0 0,5 25 0,-7-44 0,0 0 0,1 0 0,-1 0 0,1 0 0,-1 0 0,1 0 0,0 0 0,-1-1 0,1 1 0,0 0 0,0 0 0,0-1 0,-1 1 0,1 0 0,0-1 0,0 1 0,0-1 0,0 1 0,0-1 0,0 0 0,0 1 0,0-1 0,0 0 0,0 0 0,0 0 0,1 1 0,-1-1 0,0 0 0,0 0 0,0-1 0,0 1 0,0 0 0,0 0 0,0-1 0,0 1 0,0 0 0,0-1 0,0 1 0,0-1 0,1 0 0,49-26 0,-36 18 0,-11 7-44,33-17-617,42-30 1,-67 41-6166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1:09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44 158 24575,'7'-1'0,"-1"1"0,0-1 0,0 0 0,0 0 0,0 0 0,0-1 0,0 0 0,0 0 0,-1-1 0,1 0 0,-1 0 0,7-4 0,2-1 0,-16 8 0,1 0 0,0 1 0,0-1 0,0 0 0,0 0 0,0 1 0,0-1 0,-1 0 0,1 0 0,0-1 0,0 1 0,0 0 0,0 0 0,0 0 0,-1-1 0,1 1 0,-1-1 0,1 0 0,0 1 0,0-1 0,0 1 0,0 0 0,0-1 0,0 1 0,0 0 0,0 0 0,-1-1 0,1 1 0,0 0 0,0 0 0,0 0 0,0 1 0,0-1 0,0 0 0,0 0 0,0 1 0,0-1 0,0 0 0,0 1 0,0-1 0,0 1 0,0-1 0,0 1 0,0-1 0,-1 2 0,2-2 0,0 1 0,0-1 0,-1 0 0,1 1 0,0-1 0,-1 0 0,1 0 0,0 0 0,0 1 0,-1-1 0,1 0 0,0 0 0,-1 0 0,1 0 0,0 0 0,-1 0 0,1 0 0,0 1 0,-1-1 0,1 0 0,0 0 0,-1 0 0,1 0 0,-1-1 0,1 1 0,0 0 0,-1 0 0,1 0 0,0 0 0,-1 0 0,1 0 0,0 0 0,-1-1 0,1 1 0,0 0 0,0 0 0,-1 0 0,1-1 0,0 1 0,0 0 0,-1 0 0,1-1 0,0 1 0,0 0 0,0-1 0,-1 1 0,1 0 0,0-1 0,0 1 0,0 0 0,0-1 0,0 1 0,0 0 0,-1-1 0,-8-30 0,2 5 0,1 28 0,2 11 0,0 13 0,12 20 0,3-31 0,-10-15 0,0 0 0,0 0 0,-1-1 0,1 1 0,0 0 0,0 0 0,-1-1 0,1 1 0,0 0 0,-1-1 0,1 1 0,0 0 0,-1-1 0,1 1 0,-1-1 0,1 0 0,-1 1 0,1-1 0,-1 1 0,1-1 0,-1 0 0,1 1 0,-1-1 0,0 0 0,0 1 0,1-1 0,-1-1 0,3-5 0,0-1 0,0 0 0,-1 0 0,0 0 0,-1 0 0,0 0 0,0-10 0,0 14 0,-1-1 0,0 1 0,0 0 0,0-1 0,-1 1 0,0-1 0,1 1 0,-1 0 0,-1-1 0,1 1 0,-1 0 0,0 0 0,0 0 0,-3-5 0,4 8 0,1 0 0,-1 0 0,0 1 0,0-1 0,1 0 0,-1 1 0,0-1 0,0 1 0,0-1 0,0 1 0,0-1 0,0 1 0,0 0 0,0-1 0,0 1 0,0 0 0,0 0 0,0 0 0,0 0 0,0 0 0,0 0 0,0 0 0,0 0 0,0 0 0,0 0 0,0 0 0,-1 1 0,0 0 0,0 0 0,0 1 0,-1-1 0,1 1 0,0-1 0,1 1 0,-1 0 0,0 0 0,0 0 0,-2 4 0,0 0 0,0 0 0,1 1 0,-1-1 0,2 1 0,-1 0 0,-3 13 0,6-19 0,-1 0 0,1 0 0,0 0 0,0 0 0,-1 0 0,1 0 0,0 0 0,0 0 0,0 0 0,0 0 0,0 0 0,0 0 0,1 0 0,-1 0 0,0 0 0,0 0 0,1 0 0,-1 0 0,1 0 0,-1 0 0,1-1 0,-1 1 0,1 0 0,-1 0 0,1 0 0,0-1 0,-1 1 0,2 1 0,-1-2 0,1 0 0,-1 0 0,0 0 0,1 0 0,-1-1 0,1 1 0,-1 0 0,0-1 0,1 1 0,-1 0 0,0-1 0,0 0 0,1 1 0,-1-1 0,0 0 0,0 1 0,0-1 0,2-2 0,2 1-1365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1:14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5737 0 24575,'-2'34'0,"-2"-1"0,-1 1 0,-2-1 0,-1-1 0,-1 1 0,-2-2 0,-2 1 0,0-1 0,-32 51 0,-39 67 0,-43 98 0,127-246 0,-23 42 0,-2 0 0,-2-1 0,-2-2 0,-58 64 0,37-60 0,-1-2 0,-101 61 0,104-71 0,-3-1 0,-1-1 0,-1-3 0,-1-2 0,-1-3 0,-59 16 0,-178 36 0,238-59 0,-65 30 0,-22 6 0,69-31 0,-80 11 0,-81-1 0,70-8 0,46 1 0,1 0 0,68-15 0,16-2 0,0-2 0,-42 1 0,-346-6 0,398 0 0,1-1 0,-29-6 0,28 3 0,0 2 0,-27-1 0,-6 0 0,-102-18 0,19 0 0,18 1 0,84 12 0,0 3 0,-51-4 0,62 8 0,-46-10 0,27 4 0,4-2 0,0-1 0,2-2 0,-1-2 0,-36-20 0,35 17 0,-79-41 0,-185-124 0,207 121 0,53 37 0,2-2 0,0-2 0,2-1 0,2-3 0,-54-57 0,74 69 0,9 12 0,1-1 0,0 0 0,0 0 0,1-1 0,1 0 0,0 0 0,0-1 0,-4-13 0,0-3 0,-27-51 0,28 63 0,0-1 0,1 0 0,1 0 0,1-1 0,0 1 0,1-2 0,-4-33 0,-5-70 0,5 58 0,6 48 0,-1 0 0,0 1 0,-2 0 0,-11-26 0,11 27 0,-1-1 0,2 1 0,0-1 0,1 0 0,-3-21 0,6 23 0,-1 1 0,0-1 0,-1 1 0,-9-24 0,-15 97 0,6-16 0,9-15 0,-2-2 0,-19 29 0,33-56 0,-1 0 0,1 0 0,-1 0 0,1 0 0,-1 0 0,1 0 0,-1 0 0,0 0 0,1 0 0,-1 0 0,0-1 0,0 1 0,0 0 0,0 0 0,0-1 0,0 1 0,1-1 0,-1 1 0,-1-1 0,0 1 0,1-19 0,16-37 0,-1 14 0,-9 24 0,1 1 0,0 0 0,1 0 0,16-25 0,-22 39 1,1 0-1,1 0 1,-1 0-1,0 0 0,0 1 1,1-1-1,-1 1 1,1-1-1,-1 1 1,1 0-1,0 0 1,-1 0-1,1 1 0,0-1 1,0 1-1,-1-1 1,1 1-1,0 0 1,0 0-1,4 0 1,68 13-7,-23-3-1363,-32-9-5457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24575,'0'1143'0,"2"-1116"0,9 51 0,-6-50 0,2 49 0,-6-11 0,-4 123 0,-3-159 0,5-27 0,0 1 0,0 0 0,0 0 0,1 0 0,-1 0 0,1 0 0,0 0 0,1 5 0,-1-7 0,1-1 0,-1 1 0,1-1 0,0 0 0,-1 0 0,1 1 0,0-1 0,0 0 0,0 0 0,0 0 0,0 0 0,0 0 0,1 0 0,-1 0 0,0 0 0,0 0 0,1-1 0,-1 1 0,0-1 0,1 1 0,-1-1 0,0 1 0,1-1 0,-1 0 0,1 1 0,-1-1 0,3 0 0,37 3 0,0-1 0,63-5 0,-7-1 0,-28 5-1365,-49-1-5461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2 24575,'84'-2'0,"136"5"0,-218-4 0,0 1 0,0 0 0,0 0 0,0 1 0,0-1 0,0 0 0,0 1 0,0-1 0,0 1 0,0-1 0,0 1 0,0 0 0,0 0 0,-1 0 0,1 0 0,0 0 0,-1 1 0,1-1 0,-1 0 0,1 1 0,-1-1 0,1 1 0,-1-1 0,0 1 0,0 0 0,0 0 0,0-1 0,0 1 0,0 0 0,-1 0 0,2 4 0,-2 2 0,0 0 0,-1 0 0,1 0 0,-2 0 0,1 0 0,-6 15 0,6-18 0,-8 40 0,2 1 0,3-1 0,1 1 0,7 85 0,-2-21 0,16 141 0,-11-103 0,-7-106 0,1-1 0,11 60 0,-7-65 0,2 58 0,-6-56 0,9 50 0,-2-57 0,-5-23 0,-1 0 0,0 0 0,-1 1 0,1-1 0,-1 0 0,-1 10 0,0-17 0,-1 1 0,0 0 0,0 0 0,-1-1 0,1 1 0,0 0 0,0-1 0,-1 1 0,1-1 0,-1 0 0,1 1 0,-1-1 0,0 0 0,1 0 0,-1 0 0,0 0 0,0 0 0,0 0 0,0-1 0,-3 2 0,-42 8 0,-21-4 0,-120-7 0,71-1 0,56 2-1365,51 0-5461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54:12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0 440 24575,'1'-4'0,"-1"1"0,1 0 0,0 0 0,0 0 0,0 1 0,0-1 0,1 0 0,-1 0 0,1 1 0,0-1 0,-1 0 0,1 1 0,3-3 0,32-31 0,-28 28 0,25-25 0,59-72 0,-65 69 0,-7 10 0,-1-1 0,-1 0 0,19-39 0,-20 35 0,-10 28 0,-3 22 0,-3 22 0,0-1 0,7 43 0,-2-31 0,-2 0 0,-3 1 0,-8 94 0,6-145 0,0 0 0,0 0 0,-1 1 0,1-1 0,-1 0 0,1 0 0,-1 0 0,0 0 0,0 0 0,0 0 0,-2 4 0,2-6 0,0 1 0,1 0 0,-1-1 0,1 1 0,-1-1 0,0 1 0,0-1 0,1 0 0,-1 1 0,0-1 0,0 0 0,1 1 0,-1-1 0,0 0 0,0 0 0,0 1 0,0-1 0,1 0 0,-1 0 0,0 0 0,-1-1 0,-1 1 0,0-1 0,0 0 0,1 0 0,-1-1 0,1 1 0,-1-1 0,1 1 0,-1-1 0,1 0 0,0 0 0,0 0 0,0 0 0,0 0 0,0 0 0,0-1 0,-1-1 0,0-1 0,-37-57 0,-3 1 0,-3 3 0,-69-70 0,114 128 0,0-1 0,0 1 0,0-1 0,0 0 0,0 0 0,0 1 0,0-1 0,1 0 0,-1 0 0,0 0 0,0 0 0,1 0 0,-1 0 0,1 0 0,-1 0 0,1 0 0,-1 0 0,1 0 0,0 0 0,-1-1 0,1 1 0,0 0 0,0 0 0,0 0 0,0-1 0,0 1 0,0 0 0,0 0 0,1-2 0,0 1 0,0 1 0,1 0 0,0 0 0,-1 0 0,1 0 0,0 0 0,-1 0 0,1 0 0,0 1 0,0-1 0,0 0 0,-1 1 0,1 0 0,0-1 0,4 1 0,13-1 0,0 0 0,29 4 0,0 5 0,78 21 0,-75-15 0,55 7 0,-79-17 0,0 1 0,27 8 0,-54-13 0,0 0 0,1 0 0,-1 0 0,1 0 0,-1 0 0,0 0 0,1 0 0,-1 0 0,0 0 0,1 1 0,-1-1 0,1 0 0,-1 0 0,0 0 0,1 0 0,-1 1 0,0-1 0,0 0 0,1 1 0,-1-1 0,0 0 0,0 0 0,1 1 0,-1-1 0,0 0 0,0 1 0,0-1 0,1 0 0,-1 1 0,0-1 0,0 1 0,0-1 0,0 1 0,-11 6 0,-21 0 0,-32-3 0,39-3 0,-1 1 0,-38 7 0,-239 62 0,284-67-1365,3-1-5461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07:0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1250 24575,'11'-1'0,"-1"-1"0,-1 0 0,1 0 0,0-1 0,0-1 0,-1 0 0,0 0 0,17-10 0,39-16 0,-25 18 0,3 0 0,49-22 0,-68 25 0,-1 2 0,2 1 0,26-5 0,20-4 0,48-18 0,270-61 0,-234 61 0,26-5 0,165-33 0,-15 2 0,-30 2 0,-98 19 0,-82 14 0,-79 21 0,76-14 0,1 8 0,89-10 0,-45 6 0,-96 15 0,-17 1 0,66 0 0,-90 5 0,1 0 0,36-9 0,-17 3 0,5-3 0,-32 7 0,1 0 0,30-1 0,40-7 0,-66 8 0,-1 0 0,27 0 0,10 1 0,1-3 0,98-22 0,152-42 0,-54 0 0,-168 46 0,0-4 0,112-53 0,-38 11-1365,-150 64-5461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3:04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 1 24575,'1'97'0,"-3"109"0,-21-66 0,1-21 0,14-83 0,1 0 0,2 0 0,0 39 0,4-12 0,-15 108 0,11-126 0,3 0 0,4 58 0,-3 53 0,-3-133 0,0-1 0,-11 34 0,9-36 0,0 0 0,2 0 0,-4 30 0,6-27-195,-1 0 0,-2 0 0,0-1 0,-2 1 0,0-1 0,-13 25 0,13-34-6631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3:0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24575,'0'9'0,"1"-1"0,-1 1 0,2-1 0,-1 0 0,1 1 0,0-1 0,1 0 0,0 0 0,0 0 0,1-1 0,0 1 0,0-1 0,0 0 0,1 0 0,1 0 0,-1-1 0,11 10 0,-11-12 0,0 0 0,1 0 0,-1 0 0,1-1 0,0 0 0,0-1 0,0 1 0,0-1 0,0 0 0,0 0 0,1-1 0,-1 0 0,1 0 0,-1-1 0,1 1 0,-1-1 0,1-1 0,-1 1 0,1-1 0,-1 0 0,1-1 0,-1 0 0,7-2 0,49-24-1365,-43 17-5461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3:13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24575,'3'2'0,"0"0"0,-1 0 0,1 0 0,-1 0 0,1 0 0,-1 1 0,0-1 0,1 1 0,-1 0 0,-1-1 0,1 1 0,2 5 0,5 5 0,24 32 0,-23-30 0,0-1 0,22 23 0,100 106 0,-110-121 0,0-2 0,2 0 0,0-2 0,44 25 0,114 51 0,-166-86 0,203 77 0,-46-22 0,24 15 0,-170-68 0,1-1 0,0-1 0,44 5 0,-1 1 0,158 29 0,91 23 0,-159-31 0,7 1 0,-128-26 0,58 5 0,-45-7 0,42 0 0,14 3 0,157 22 0,-253-32 0,21 4 0,0 2 0,-1 1 0,62 24 0,18 5 0,145 10 0,-242-44 0,38 6 0,-30-4 0,1-1 0,35 1 0,-31-3 0,47 8 0,-47-5 0,48 2 0,-76-7 0,43 0 0,0 2 0,53 9 0,-37-4 0,1-2 0,120-6 0,-64-1 0,1142 2 0,-1232-2 0,51-8 0,-50 5 0,48-2 0,33 5 0,178 6 0,-218 7 0,-47-7 0,-1-1 0,30 2 0,509-6 0,-543 2 0,0 1 0,32 7 0,31 3 0,318-11 0,-190-2 0,-186 2 0,-1 1 0,29 6 0,-28-3 0,0-2 0,26 1 0,-28-3 0,12-2 0,0 1 0,-1 2 0,1 1 0,-1 2 0,0 0 0,32 12 0,-6 0 0,97 17 0,-110-26 0,-55-9 0,0 0 0,0 1 0,0 0 0,-1 1 0,1 0 0,0 0 0,-14 5 0,-89 29 0,50-14 0,24-13 0,34-6 0,33-3 0,48 3 0,-51 0 0,0-1 0,0-1 0,1-1 0,-2-1 0,45-10 0,-65 11 0,-1 0 0,0 0 0,1 0 0,-1 0 0,0 0 0,0-1 0,0 1 0,0-1 0,0 1 0,0-1 0,-1 0 0,1 1 0,0-1 0,-1 0 0,1 0 0,-1 0 0,0-1 0,0 1 0,2-5 0,-2 3 0,0-1 0,0 0 0,0 0 0,-1 0 0,1 0 0,-1 0 0,-1 0 0,1 0 0,-2-8 0,-1 2 0,1 0 0,-2 1 0,0-1 0,0 1 0,-1 0 0,0 0 0,0 1 0,-13-16 0,4 10-14,0 1-1,-2 1 0,-16-12 1,4 4-1293,15 10-5519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2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24575,'70'-21'0,"25"15"0,115 7 0,-70 2 0,629-3 0,-752 1 0,0 0 0,32 9 0,30 2 0,-32-11 0,-6-1 0,-1 2 0,42 8 0,105 18 0,-112-21 0,144-6 0,-94-4 0,-20 5 0,116-5 0,-178-2 0,44-12 0,-55 9 0,1 2 0,0 1 0,41-1 0,19 8 0,118-3 0,-142-11 0,-49 8 0,1 0 0,31 0 0,1111 3 0,-530 3 0,-616-1 0,0 0 0,32 9 0,30 2 0,336-11 82,-201-3-1529,-194 2-5379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3:45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0 24575,'1'28'0,"10"50"0,-7-50 0,3 48 0,-5-4 0,1-37 0,-2 1 0,-2-1 0,-1 0 0,-2 0 0,-10 44 0,-17 11 0,18-57 0,1 1 0,-12 65 0,14-49 0,-27 80 0,19-72 0,-1 13 0,-13 109 0,10-90 0,16-72 0,1-1 0,0 1 0,2 1 0,-3 29 0,7 232-1365,-1-260-5461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3:47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1 138 24575,'12'1'0,"0"1"0,0 0 0,0 0 0,0 2 0,-1-1 0,1 2 0,19 9 0,-19-8 0,0 0 0,1-2 0,0 1 0,0-1 0,25 4 0,-33-9 0,0 1 0,1 0 0,-1-1 0,0 0 0,0-1 0,0 1 0,0-1 0,0 0 0,0 0 0,-1 0 0,1 0 0,-1-1 0,1 0 0,3-4 0,60-55 0,-42 37 0,-3 3-96,-17 15-63,2 0 1,-1 0-1,1 0 1,0 1-1,1 0 0,-1 0 1,19-7-1,-8 6-6667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4:42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99 24575,'0'-2'0,"1"0"0,-1 0 0,1 0 0,0 0 0,-1 0 0,1 0 0,0 0 0,0 0 0,0 0 0,1 1 0,-1-1 0,0 0 0,1 1 0,-1-1 0,1 1 0,-1-1 0,1 1 0,0 0 0,2-2 0,42-22 0,-31 17 0,-4 3 0,1 0 0,-1 1 0,1 1 0,0-1 0,0 2 0,0 0 0,24-2 0,-2 4 0,55 5 0,-87-5 0,0 0 0,0 0 0,0 1 0,0-1 0,0 0 0,0 1 0,0 0 0,0-1 0,0 1 0,0 0 0,0 0 0,0 0 0,0 0 0,-1 0 0,1 1 0,0-1 0,-1 0 0,1 1 0,-1-1 0,0 1 0,1 0 0,-1-1 0,0 1 0,0 0 0,0 0 0,0 0 0,0 0 0,-1-1 0,1 1 0,0 0 0,-1 1 0,0-1 0,1 0 0,-1 0 0,0 0 0,0 0 0,0 0 0,0 0 0,-1 0 0,1 0 0,0 0 0,-2 4 0,0 1 0,0 0 0,-1 0 0,0 0 0,0 0 0,0 0 0,-1-1 0,0 1 0,0-1 0,-1 0 0,-9 10 0,-50 36 0,34-29 0,-44 43 0,68-59 0,-1 0 0,1 1 0,0 0 0,0 0 0,1 0 0,0 1 0,1 0 0,0-1 0,0 2 0,1-1 0,-3 11 0,5-14-57,1-1 0,-1 1 1,1 0-1,0-1 0,0 1 0,1-1 0,0 1 0,0-1 0,0 1 0,1-1 0,-1 0 1,1 1-1,0-1 0,1 0 0,-1 0 0,1 0 0,0-1 0,1 1 0,-1-1 1,1 0-1,-1 1 0,1-2 0,9 8 0,2-4-6769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14:44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41 24575,'0'-4'0,"4"-1"0,1-4 0,-4 0 0,-6 1 0,-6 2 0,-2 6 0,6 3 0,8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22:05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1553 0 24575,'-3'1'0,"0"0"0,0 0 0,1 0 0,-1 0 0,0 1 0,0-1 0,1 1 0,-1-1 0,1 1 0,-1 0 0,1 0 0,0 0 0,0 0 0,0 1 0,-2 2 0,-29 39 0,3 4 0,5-5 0,-2-1 0,-3-1 0,-58 63 0,-111 113 0,-4 2 0,-14 5 0,75-75 0,-20 45 0,31-33 0,106-136 43,0-2 1,-37 26-1,32-27-791,-41 41 1,60-52-6079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22:05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24575,'0'27'0,"-1"-1"0,-2 1 0,-8 42 0,3-40 0,5-22 0,0 1 0,0 0 0,1 0 0,1 0 0,-1 1 0,1-1 0,1 16 0,0-23 0,1 1 0,0-1 0,0 1 0,0-1 0,0 1 0,0-1 0,0 1 0,0-1 0,1 0 0,-1 0 0,0 0 0,1 0 0,-1 0 0,1 0 0,-1 0 0,1 0 0,-1 0 0,1-1 0,0 1 0,-1-1 0,1 1 0,0-1 0,-1 0 0,1 1 0,2-1 0,52 1 0,-45-2 0,296-2-1365,-287 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4:34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24575,'10'1'0,"1"0"0,-1 1 0,1 0 0,-1 0 0,0 1 0,0 1 0,0 0 0,17 10 0,75 51 0,-82-51 0,159 113 0,-163-116 0,-1 0 0,0 1 0,-1 1 0,0 0 0,-1 1 0,0 0 0,-2 1 0,1 0 0,-2 1 0,0 0 0,-1 1 0,0 0 0,-2 1 0,0-1 0,-1 1 0,0 1 0,3 22 0,-6-19 0,4 7 0,-2 1 0,0 0 0,-3 0 0,0 1 0,-2-1 0,-2 0 0,-6 42 0,-14 42 0,13-61 0,-21 68 0,24-103 0,-1 1 0,-1-1 0,-1 0 0,0-1 0,-2 0 0,0 0 0,-16 18 0,-158 189 0,5-31 0,161-175-79,-1 0 1,0-2-1,-1 0 0,-27 15 0,23-15-892,13-8-5855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4:35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24575,'0'14'0,"2"0"0,0 0 0,5 19 0,5 32 0,-12-62 0,0 0 0,0 1 0,0-1 0,1 0 0,-1 0 0,1 0 0,0 0 0,0 0 0,0 0 0,0 0 0,1 0 0,-1 0 0,1 0 0,0 0 0,0-1 0,0 1 0,0-1 0,4 4 0,-2-3 0,0-1 0,1 0 0,-1 0 0,1-1 0,-1 1 0,1-1 0,0 0 0,-1-1 0,1 1 0,0-1 0,0 0 0,6 0 0,21 0-105,-10 1-147,-1-1 0,0-1 0,0 0 0,24-7 0,-30 3-6574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4:4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24575,'4'0'0,"5"0"0,2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4:40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0,5 0 0,-2 0-8191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38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453 76 24575,'0'-2'0,"-1"-1"0,0 0 0,0 1 0,0-1 0,-1 1 0,1 0 0,0-1 0,-1 1 0,0 0 0,1 0 0,-1 0 0,0 0 0,0 0 0,0 0 0,0 1 0,-1-1 0,1 0 0,0 1 0,-1 0 0,-2-1 0,-4-3 0,1 1 0,-1 0 0,0 0 0,-14-2 0,7 2 0,1 2 0,-1 0 0,-1 1 0,1 1 0,0 0 0,0 1 0,0 1 0,-24 5 0,29-4 0,1 1 0,0 0 0,-1 0 0,1 1 0,1 0 0,-1 1 0,1 0 0,0 0 0,0 1 0,1 0 0,0 1 0,0 0 0,-8 11 0,3-4 0,7-9 0,1 1 0,0 0 0,0 0 0,-8 13 0,13-19 0,-1 0 0,1 0 0,-1 1 0,1-1 0,-1 0 0,1 0 0,0 1 0,0-1 0,-1 0 0,1 1 0,0-1 0,0 0 0,0 1 0,1-1 0,-1 1 0,0-1 0,0 0 0,1 0 0,-1 1 0,1-1 0,-1 0 0,1 0 0,-1 1 0,1-1 0,0 0 0,0 0 0,0 0 0,-1 0 0,1 0 0,0 0 0,0 0 0,0 0 0,0 0 0,1-1 0,1 2 0,21 11 0,2 0 0,0-2 0,0-1 0,1-1 0,47 9 0,-44-14 0,1-2 0,-1 0 0,1-3 0,-1 0 0,1-2 0,-1-1 0,37-10 0,-65 13 0,1 0 0,0 0 0,0 0 0,-1 0 0,1 0 0,-1-1 0,1 1 0,-1-1 0,1 1 0,-1-1 0,0 0 0,0 0 0,0 0 0,0 0 0,0-1 0,-1 1 0,1 0 0,-1-1 0,1 1 0,-1-1 0,0 0 0,0 1 0,0-1 0,0 0 0,0 0 0,-1 1 0,1-1 0,-1 0 0,0 0 0,0 0 0,0 0 0,0 0 0,-1 0 0,1 1 0,-1-1 0,0-4 0,-1 1 0,1 0 0,-1 0 0,0 0 0,-1 1 0,1-1 0,-1 0 0,0 1 0,-1 0 0,1 0 0,-1 0 0,0 0 0,0 1 0,0-1 0,-1 1 0,0 0 0,-7-5 0,-8-1-195,1 1 0,-2 0 0,1 1 0,-1 2 0,0 0 0,-31-4 0,33 8-6631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4:40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5:30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24575,'7'-1'0,"1"1"0,0 1 0,0-1 0,-1 1 0,1 1 0,0 0 0,-1 0 0,0 0 0,1 1 0,-1 0 0,0 0 0,0 1 0,-1-1 0,1 2 0,-1-1 0,0 1 0,8 7 0,34 28 0,77 73 0,-102-87 0,-1 1 0,-2 1 0,0 0 0,-2 2 0,15 35 0,-10-15 0,-3 1 0,20 80 0,-29-77 0,6 92 0,-12-100 0,5 21 0,-6-44 0,0 0 0,0 27 0,-3-21 0,10 46 0,-6-45 0,1 46 0,-4-16 0,-5 113 0,0-156 0,0 0 0,-1 1 0,-1-2 0,-1 1 0,-14 30 0,-50 73 0,65-113 9,0-1 0,0 0 0,-1 0 0,0 0 1,0-1-1,-13 9 0,-8 7-1438,16-11-5397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5:31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24575,'-2'75'0,"4"83"0,-2-155 0,1-1 0,-1 0 0,1 0 0,-1 1 0,1-1 0,0 0 0,-1 0 0,1 0 0,0 0 0,1 0 0,-1 0 0,0 0 0,0-1 0,1 1 0,-1 0 0,1-1 0,0 1 0,-1-1 0,1 1 0,0-1 0,0 0 0,0 0 0,0 0 0,0 0 0,0 0 0,0 0 0,0 0 0,3 0 0,7 1 0,1 0 0,-1 0 0,1-2 0,15 0 0,29 3 0,23 9-1365,-61-11-5461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5:38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24575,'1'28'0,"1"1"0,9 39 0,-6-37 0,-2 1 0,-1-1 0,-3 62 0,-1-49 0,5 44 0,17 8-1365,-18-78-5461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5:46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5:46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24575,'4'0'0,"6"0"0,0-3 0,3-3 0,-1 1-8191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00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10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23 24575,'1'-1'0,"-1"0"0,0 0 0,1 0 0,-1 0 0,1 0 0,0 0 0,-1 0 0,1 0 0,0 0 0,-1 0 0,1 1 0,0-1 0,0 0 0,0 0 0,0 1 0,0-1 0,0 1 0,0-1 0,0 1 0,0-1 0,0 1 0,0 0 0,0-1 0,0 1 0,0 0 0,0 0 0,2 0 0,35-5 0,-34 5 0,2 0 0,0 0 0,0 0 0,0 1 0,0 0 0,0 0 0,0 0 0,-1 1 0,1 0 0,-1 0 0,1 0 0,-1 1 0,0-1 0,1 1 0,-1 0 0,-1 1 0,1 0 0,0-1 0,-1 1 0,0 1 0,0-1 0,0 1 0,-1-1 0,1 1 0,-1 0 0,0 0 0,-1 1 0,1-1 0,2 10 0,2 5 0,-1 0 0,-1 0 0,-1 0 0,-1 1 0,0 0 0,-2 40 0,0-54 0,-1 1 0,-1-1 0,1 0 0,-1 1 0,0-1 0,-1 0 0,0 0 0,0 0 0,-1 0 0,1 0 0,-1 0 0,-1-1 0,0 1 0,1-1 0,-2 0 0,1 0 0,-1 0 0,0-1 0,0 1 0,-1-1 0,1-1 0,-1 1 0,0-1 0,0 0 0,-8 4 0,-1 1 0,-1 0 0,1 0 0,-2-2 0,1 0 0,-1 0 0,0-2 0,-1 0 0,1-1 0,-1-1 0,0 0 0,-22-1 0,70-1 0,54 10 0,-57-6-455,0-2 0,52-1 0,-59-2-6371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10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24575,'0'-4'0,"4"-1"0,5 0 0,2-3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12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24575,'1'-1'0,"-1"0"0,1 0 0,-1 0 0,0 0 0,1 0 0,0 0 0,-1 0 0,1 0 0,0 1 0,-1-1 0,1 0 0,0 0 0,0 0 0,0 1 0,0-1 0,-1 0 0,1 1 0,0-1 0,0 1 0,0-1 0,0 1 0,1 0 0,-1-1 0,0 1 0,0 0 0,0 0 0,2 0 0,35-5 0,-33 5 0,186-2 61,-99 4-1487,-73-2-5400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38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12 24575,'1'0'0,"-1"-1"0,0 1 0,0 0 0,0-1 0,0 1 0,0 0 0,0-1 0,0 1 0,0-1 0,0 1 0,0 0 0,0-1 0,0 1 0,0 0 0,0-1 0,-1 1 0,1 0 0,0-1 0,0 1 0,0 0 0,0-1 0,-1 1 0,1 0 0,0 0 0,0-1 0,0 1 0,-1 0 0,1 0 0,0-1 0,-1 1 0,1 0 0,0 0 0,-1 0 0,1-1 0,0 1 0,-1 0 0,1 0 0,0 0 0,-1 0 0,-14 8 0,-9 20 0,16-7 0,0 0 0,1 1 0,1 0 0,-6 43 0,-4 17 0,-46 197 0,52-224 0,5-31 0,2 0 0,-2 35 0,5 58-1365,1-97-5461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13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0,1 0 0,-1 0 0,0 0 0,0 0 0,0 0 0,-1 0 0,1 0 0,-1 0 0,0 0 0,0 0 0,-3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6:14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24575,'0'0'0,"0"-1"0,0 1 0,0 0 0,0 0 0,0 0 0,0-1 0,0 1 0,0 0 0,0 0 0,0 0 0,0-1 0,0 1 0,0 0 0,0 0 0,0 0 0,1-1 0,-1 1 0,0 0 0,0 0 0,0 0 0,0-1 0,0 1 0,0 0 0,1 0 0,-1 0 0,0 0 0,0 0 0,0-1 0,0 1 0,1 0 0,-1 0 0,0 0 0,0 0 0,0 0 0,1 0 0,-1 0 0,0 0 0,0 0 0,0 0 0,1 0 0,-1 0 0,0 0 0,0 0 0,1 0 0,-1 0 0,0 0 0,1 0 0,13 7 0,9 14 0,-14-10 0,1 0 0,0 0 0,0-1 0,1 0 0,1-1 0,0 0 0,0-1 0,17 8 0,-26-14 0,1 0 0,-1 0 0,0 0 0,0 0 0,0 0 0,0 1 0,0-1 0,-1 1 0,1 0 0,-1-1 0,1 1 0,-1 1 0,0-1 0,0 0 0,0 0 0,-1 1 0,1-1 0,-1 1 0,0-1 0,0 1 0,0 0 0,0 0 0,-1-1 0,0 1 0,1 0 0,-1 0 0,-1-1 0,1 1 0,0 0 0,-1 0 0,0-1 0,0 1 0,0 0 0,0-1 0,-3 6 0,-7 13 0,0-1 0,-1 0 0,-1-1 0,-24 29 0,19-24 0,-6 4-1365,13-18-5461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9:10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24575,'107'-2'0,"114"5"0,-218-3 0,0 1 0,0 0 0,0 0 0,0 0 0,-1 0 0,1 0 0,0 1 0,-1-1 0,1 1 0,-1 0 0,1 0 0,-1 0 0,0 0 0,0 0 0,0 0 0,0 1 0,0-1 0,0 1 0,0-1 0,-1 1 0,0 0 0,1 0 0,-1-1 0,1 5 0,4 11 0,-1 0 0,5 37 0,-1-11 0,6 10 0,-3 1 0,-2 0 0,6 108 0,-14-135 0,8 49 0,-5-48 0,2 47 0,-5-37 0,-1-26 0,0 1 0,-1-1 0,0 1 0,-1-1 0,0 1 0,-7 24 0,7-35 0,-1-1 0,1 0 0,-1 1 0,0-1 0,0 0 0,0 0 0,0 0 0,0 0 0,0 0 0,0-1 0,-1 1 0,1-1 0,-1 1 0,1-1 0,-1 0 0,0 0 0,1 0 0,-1 0 0,0-1 0,0 1 0,0-1 0,1 0 0,-1 1 0,0-1 0,0-1 0,0 1 0,-3-1 0,-11 0 0,-1-2 0,1 0 0,-19-6 0,27 6 0,-39-9-682,-61-8-1,91 18-6143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9:06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24575,'373'0'-1365,"-353"0"-5461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9:08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24575,'-3'120'0,"6"133"0,8-184 0,-6-47 0,-2-1 0,1 30 0,-2-28 0,0-1 0,6 25 0,-3-24 0,-2 0 0,1 25 0,-5 29 0,2 56 0,-1-130 0,1-1 0,-1 1 0,1-1 0,0 1 0,0-1 0,0 0 0,0 1 0,0-1 0,0 0 0,1 0 0,-1 0 0,1 0 0,-1 0 0,1 0 0,0 0 0,0-1 0,0 1 0,0-1 0,0 1 0,0-1 0,0 0 0,0 0 0,1 0 0,-1 0 0,0 0 0,1 0 0,-1 0 0,1-1 0,-1 0 0,6 1 0,9 0 0,0 0 0,1-1 0,27-3 0,-13 0 0,85 2-1365,-97 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9:12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383 0 24575,'-4'1'0,"0"0"0,0 0 0,-1 0 0,1 0 0,0 1 0,1 0 0,-1 0 0,0 0 0,0 0 0,1 1 0,-1-1 0,1 1 0,0 0 0,0 0 0,0 0 0,0 0 0,-2 5 0,-46 68 0,43-63 0,-76 146 0,43-77 0,28-56 0,2 0 0,0 0 0,2 1 0,1 0 0,1 1 0,1 0 0,1 0 0,2 0 0,0 54 0,4-67 0,0 15 0,-2 0 0,0 0 0,-2 0 0,-7 32 0,2-29-73,4-13-358,-1-1 1,-13 36-1,11-42-6395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2:39:13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24575,'16'18'0,"-1"0"0,15 25 0,-21-29 0,0 0 0,0-1 0,2 0 0,-1-1 0,2 0 0,22 18 0,-30-29 4,0 1 0,-1-1 0,1 0 0,0 1-1,0-2 1,0 1 0,0 0 0,0-1 0,0 0 0,0 0 0,0 0-1,0 0 1,0-1 0,0 0 0,0 1 0,0-1 0,0-1-1,0 1 1,4-3 0,13-5-195,0-1 0,22-14 0,-23 12-678,-7 5-5957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8:5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24575,'0'-2'0,"1"-1"0,0 1 0,0 0 0,0-1 0,0 1 0,1 0 0,-1 0 0,1 0 0,-1 0 0,1 0 0,0 0 0,0 0 0,0 0 0,-1 1 0,2-1 0,-1 1 0,0 0 0,0-1 0,0 1 0,1 0 0,3-1 0,54-19 0,-47 18 0,1 0 0,0 2 0,0-1 0,0 2 0,-1 0 0,1 1 0,0 0 0,0 1 0,-1 0 0,1 1 0,-1 1 0,1 0 0,-1 1 0,-1 0 0,1 1 0,-1 1 0,0 0 0,0 0 0,-1 1 0,21 19 0,-30-25 0,-1 0 0,1 0 0,0 0 0,0 0 0,-1 0 0,0 0 0,1 1 0,-1-1 0,0 0 0,0 1 0,0-1 0,0 1 0,-1 0 0,1-1 0,-1 1 0,1-1 0,-1 1 0,0 0 0,0-1 0,0 1 0,0 0 0,-1-1 0,1 1 0,-1-1 0,0 1 0,1 0 0,-1-1 0,0 0 0,-1 1 0,1-1 0,0 0 0,-1 1 0,-2 2 0,-6 8 0,-1 0 0,0-1 0,-1 0 0,-19 14 0,2 0 0,-70 55 0,98-81 4,0 1-1,0-1 0,1 1 1,-1-1-1,1 1 0,-1 0 1,0-1-1,1 1 0,-1 0 1,1-1-1,-1 1 0,1 0 0,0 0 1,-1-1-1,1 1 0,0 0 1,0 0-1,-1 0 0,1 0 1,0-1-1,0 1 0,0 0 1,0 0-1,0 0 0,0 0 1,0 0-1,0 0 0,1-1 1,-1 1-1,0 0 0,0 0 1,1 0-1,-1-1 0,0 1 1,2 1-1,24 19-1488,-12-14-5341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8:58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8:59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24575,'-1'-3'0,"1"1"0,0-1 0,1 0 0,-1 0 0,0 1 0,1-1 0,0 0 0,-1 1 0,1-1 0,0 0 0,0 1 0,1-1 0,-1 1 0,0-1 0,1 1 0,-1 0 0,1 0 0,0 0 0,0 0 0,0 0 0,0 0 0,3-2 0,-1 2 0,0 0 0,1 0 0,-1 1 0,1-1 0,-1 1 0,1 0 0,0 0 0,0 0 0,-1 1 0,1 0 0,9 0 0,5 2 0,0 1 0,1 1 0,-1 1 0,-1 0 0,21 9 0,-29-10 0,-1 0 0,1 1 0,-1 0 0,0 1 0,15 12 0,-23-17 0,0 0 0,0 0 0,0 0 0,0 0 0,0 1 0,0-1 0,0 0 0,0 1 0,0-1 0,-1 0 0,1 1 0,-1-1 0,1 1 0,-1-1 0,1 1 0,-1-1 0,0 1 0,0 2 0,0-2 0,-1 0 0,1 0 0,-1-1 0,0 1 0,0-1 0,0 1 0,0 0 0,0-1 0,0 0 0,0 1 0,-1-1 0,1 0 0,0 0 0,-1 1 0,1-1 0,-1 0 0,0 0 0,1-1 0,-1 1 0,-2 1 0,-41 17 0,27-12 0,1 0 0,-1 2 0,-15 10 0,28-17 0,1 1 0,0 0 0,1 1 0,-1-1 0,1 0 0,-1 1 0,1 0 0,0 0 0,0 0 0,1 0 0,-1 1 0,1-1 0,0 1 0,0-1 0,0 1 0,-1 7 0,3-10 4,-1 1 1,1-1-1,0 1 0,0-1 0,0 1 0,1-1 0,-1 1 0,1-1 0,-1 1 1,1-1-1,0 1 0,0-1 0,0 0 0,0 1 0,0-1 0,1 0 0,-1 0 1,1 0-1,-1 0 0,1 0 0,0 0 0,0 0 0,0-1 0,0 1 0,0-1 1,0 1-1,0-1 0,4 2 0,2 1-190,-1-1 1,1 0-1,1 0 0,-1-1 1,0 1-1,1-2 1,9 2-1,1-2-6640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46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24575,'55'1'0,"-18"0"0,0-1 0,0-2 0,64-12 0,76-10 0,-145 20 0,49-1 0,-52 4 0,0-1 0,42-8 0,-27 3 0,-1 2 0,1 2 0,0 2 0,43 5 0,15-1 0,387-3 0,-461 1 0,50 9 0,-50-5 0,48 2 0,-20-8-59,-38-1-159,0 2 1,1 0-1,-1 1 0,0 0 1,35 9-1,-38-5-6608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9:00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24575,'4'0'0,"1"-4"0,4-1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9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24575,'0'-1'0,"1"0"0,-1 0 0,0 0 0,1 0 0,0 0 0,-1 0 0,1 0 0,-1 0 0,1 0 0,0 1 0,0-1 0,-1 0 0,1 0 0,0 1 0,0-1 0,0 0 0,0 1 0,0-1 0,0 1 0,0-1 0,0 1 0,0 0 0,0-1 0,0 1 0,0 0 0,0 0 0,2 0 0,36-5 0,-35 5 0,3-1 0,0 1 0,0 0 0,-1 1 0,1-1 0,0 1 0,0 1 0,-1-1 0,13 5 0,-18-5 0,1 0 0,-1-1 0,0 1 0,0 0 0,1 0 0,-1 0 0,0 0 0,0 0 0,0 0 0,0 0 0,0 0 0,0 0 0,0 0 0,-1 1 0,1-1 0,0 0 0,-1 1 0,2 1 0,-2 0 0,0-1 0,0 0 0,0 0 0,0 1 0,0-1 0,-1 0 0,1 1 0,-1-1 0,1 0 0,-1 0 0,0 0 0,0 0 0,0 0 0,0 0 0,0 0 0,-2 2 0,-2 2 0,0 1 0,0-2 0,0 1 0,-1-1 0,0 1 0,0-2 0,-1 1 0,-8 5 0,-32 25 0,44-31-52,1 1-1,-1-1 1,1 0-1,-1 1 1,1-1-1,1 1 1,-1 0-1,1 0 1,-1-1-1,1 1 1,1 0-1,-1 0 1,1 0-1,0 0 1,0 0-1,0 0 1,1 0-1,-1 0 1,1 0-1,1 0 0,-1 0 1,1 0-1,-1-1 1,2 1-1,1 4 1,7 1-6774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3:19:01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24575,'0'-4'0,"5"-1"0,4 0 0,5 1 0,4 1 0,0 1-8191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24575,'54'1'0,"0"2"0,54 11 0,31 10 0,-79-16 0,-36-5 0,-1 0 0,0 1 0,44 15 0,30 13 0,122 24 0,-75-21 0,-80-21 0,-35-8 0,47 15 0,-36-9 0,65 13 0,28 7 0,100 40 0,-49-5 0,-8-1 0,-52-23 0,-63-20 0,103 23 0,-126-37 0,46 18 0,29 7 0,58 17 0,-136-39 0,41 15 0,-39-12 0,0-3 0,47 11 0,-46-14 0,63 23 0,-24-6 0,0 0 0,-36-12 0,1-1 0,48 8 0,-71-17-1365,-5 2-5461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24575,'12'1'0,"0"0"0,-1 1 0,1 0 0,-1 1 0,0 0 0,0 1 0,0 0 0,0 1 0,-1 0 0,16 10 0,10 10 0,49 42 0,-58-44 0,-26-23 0,0 1 0,-1-1 0,1 0 0,0 1 0,0-1 0,-1 1 0,1-1 0,0 1 0,-1-1 0,1 1 0,0-1 0,-1 1 0,1 0 0,-1-1 0,1 1 0,-1 0 0,1 0 0,-1-1 0,0 1 0,1 0 0,-1 0 0,0 0 0,0-1 0,0 1 0,1 0 0,-1 0 0,0 0 0,0 0 0,0 0 0,0-1 0,0 1 0,-1 0 0,1 0 0,0 0 0,0 0 0,0-1 0,-1 1 0,0 1 0,-1 0 0,-1 0 0,0-1 0,1 1 0,-1-1 0,0 1 0,0-1 0,0 0 0,0 0 0,-1-1 0,-2 2 0,-38 4 0,0-2 0,0-1 0,-77-7 0,18 1 0,-153 4-1365,236-1-5461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1731 24575,'6'-2'0,"-1"1"0,1-1 0,-1 0 0,0-1 0,1 1 0,-1-1 0,0 0 0,0 0 0,-1-1 0,8-6 0,11-6 0,27-16 0,-27 16 0,0 1 0,0 1 0,2 1 0,-1 2 0,2 0 0,44-12 0,-22 11 0,-2-1 0,0-2 0,-1-3 0,49-25 0,168-107 0,-174 97 0,-32 17 0,-2-3 0,-2-2 0,94-94 0,-31 43 0,-83 65 0,-21 19 0,-1-1 0,0 0 0,10-12 0,-4 4 0,0 0 0,33-24 0,-30 25 0,0 1 0,26-31 0,151-152 0,-90 97 0,-8-1 0,108-99 0,-128 142-1365,-68 48-5461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22 24575,'0'-1'0,"-1"-1"0,0 1 0,1 0 0,-1 0 0,0-1 0,0 1 0,0 0 0,0 0 0,0 0 0,0 0 0,0 0 0,0 0 0,-1 0 0,1 0 0,0 1 0,0-1 0,-1 0 0,1 1 0,-1-1 0,1 1 0,0 0 0,-1-1 0,1 1 0,-1 0 0,1 0 0,-1 0 0,1 0 0,-4 0 0,-44 1 0,-101 43 0,-11 2 0,105-30-1365,41-12-5461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24575,'11'0'0,"1"1"0,-1 1 0,0 0 0,0 0 0,0 1 0,0 0 0,-1 1 0,1 0 0,-1 1 0,0 0 0,0 1 0,16 12 0,4 5 0,-2 3 0,37 42 0,-2-2 0,-30-24-1365,-24-31-5461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3261 24575,'2'-22'0,"0"1"0,1 0 0,1 0 0,9-25 0,-6 24 0,-2 1 0,-1-1 0,4-40 0,3-48 0,-5 73 0,0-49 0,-7-497 0,0 562 0,-1-1 0,-7-27 0,5 27 0,0-1 0,0-25 0,5-489 0,-2 520 0,-1 0 0,-7-33 0,-3-29 0,10-631 0,4 348 0,0 335 62,8-52-1,-5 52-805,3-49 0,-8 56-6082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24575,'-4'0'0,"-5"0"0,-2 4 0,-2 5 0,1 5 0,-2 1 0,2 1 0,-1-2 0,1 0 0,0-2 0,1 2 0,-2-3 0,2 1 0,3-1-8191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54.9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18 24575,'-2'-1'0,"1"-1"0,-1 1 0,1-1 0,-1 1 0,0 0 0,1-1 0,-1 1 0,0 0 0,0 0 0,0 1 0,0-1 0,0 0 0,0 1 0,0-1 0,0 1 0,0-1 0,0 1 0,0 0 0,0 0 0,0 0 0,-1 0 0,1 0 0,-3 1 0,2 1 0,-1-1 0,1 1 0,0 0 0,-1 0 0,1 0 0,0 0 0,0 1 0,1-1 0,-1 1 0,0 0 0,1-1 0,-3 5 0,-5 8 0,0 1 0,2 0 0,0 1 0,-7 18 0,5-7 0,1 1 0,1 0 0,1 0 0,2 0 0,0 0 0,3 1 0,0 0 0,4 42 0,-2-70 0,1 1 0,-1-1 0,1 1 0,0-1 0,0 0 0,0 1 0,0-1 0,0 0 0,0 0 0,1 0 0,-1 1 0,1-1 0,-1-1 0,1 1 0,0 0 0,0 0 0,0-1 0,3 3 0,1-1 0,0 0 0,0 0 0,0 0 0,0-1 0,1 0 0,-1 0 0,8 1 0,-2-1 0,0 0 0,1-1 0,-1-1 0,1 0 0,-1-1 0,0 0 0,19-4 0,-24 3 0,0 0 0,-1-1 0,1 0 0,-1 0 0,1 0 0,-1-1 0,0 1 0,0-2 0,-1 1 0,1 0 0,-1-1 0,0 0 0,0-1 0,-1 1 0,1-1 0,3-7 0,-3 3 0,-1 0 0,0 1 0,-1-2 0,0 1 0,0 0 0,-1-1 0,-1 1 0,1-1 0,-2 1 0,0-13 0,1-38 0,0 37 0,0 0 0,-2 0 0,-1-1 0,-5-25 0,7 46-57,-2 0 0,1 0 1,0 1-1,-1-1 0,0 0 0,1 1 0,-1-1 0,-1 1 0,1 0 0,0-1 1,-1 1-1,0 0 0,0 0 0,0 1 0,0-1 0,0 1 0,0-1 0,-1 1 0,1 0 1,-1 0-1,0 1 0,1-1 0,-8-1 0,-6 0-6769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24575,'4'0'0,"5"0"0,2 4 0,2 1 0,-1 4 0,1 0 0,-1 3 0,1-1 0,-1 2 0,1-2 0,2 2 0,2-1 0,-1 0 0,1-1 0,0-2 0,-1 0 0,-5 0-8191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6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 24575,'-2'0'0,"0"1"0,1 0 0,-1-1 0,1 1 0,-1 0 0,1 0 0,-1 0 0,1 0 0,0 0 0,0 1 0,-1-1 0,1 0 0,0 1 0,0-1 0,0 0 0,1 1 0,-1 0 0,-1 2 0,-17 36 0,16-32 0,-34 89 0,4 2 0,-29 147 0,57-215 0,2-1 0,1 1 0,4 54 0,-3 40 0,0-115 0,-1-1 0,0 0 0,-1 0 0,0-1 0,0 1 0,-1-1 0,0 1 0,-1-1 0,1 0 0,-2 0 0,-9 10 0,-9 10 0,-47 39 0,15-14 0,-26 30-1365,74-72-5461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6:0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24575,'1'16'0,"0"0"0,1 0 0,1 0 0,0 0 0,1 0 0,10 23 0,-13-37 0,0 0 0,1 1 0,-1-1 0,1 0 0,0 0 0,-1 0 0,1 0 0,0 0 0,0-1 0,1 1 0,-1-1 0,0 1 0,0-1 0,1 0 0,-1 1 0,1-1 0,-1-1 0,1 1 0,-1 0 0,1 0 0,0-1 0,-1 0 0,1 1 0,0-1 0,4-1 0,6 0 0,1-1 0,0 0 0,26-8 0,3 0 0,1 6-1365,-25 3-5461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3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24575,'54'1'0,"0"2"0,54 11 0,31 10 0,-79-16 0,-36-5 0,-1 0 0,0 1 0,44 15 0,30 13 0,122 24 0,-75-21 0,-80-21 0,-35-8 0,47 15 0,-36-9 0,65 13 0,28 7 0,100 40 0,-49-5 0,-8-1 0,-52-23 0,-63-20 0,103 23 0,-126-37 0,46 18 0,29 7 0,58 17 0,-136-39 0,41 15 0,-39-12 0,0-3 0,47 11 0,-46-14 0,63 23 0,-24-6 0,0 0 0,-36-12 0,1-1 0,48 8 0,-71-17-1365,-5 2-5461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4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1 24575,'12'1'0,"0"0"0,-1 1 0,1 0 0,-1 1 0,0 0 0,0 1 0,0 0 0,0 1 0,-1 0 0,16 10 0,10 10 0,49 42 0,-58-44 0,-26-23 0,0 1 0,-1-1 0,1 0 0,0 1 0,0-1 0,-1 1 0,1-1 0,0 1 0,-1-1 0,1 1 0,0-1 0,-1 1 0,1 0 0,-1-1 0,1 1 0,-1 0 0,1 0 0,-1-1 0,0 1 0,1 0 0,-1 0 0,0 0 0,0-1 0,0 1 0,1 0 0,-1 0 0,0 0 0,0 0 0,0 0 0,0-1 0,0 1 0,-1 0 0,1 0 0,0 0 0,0 0 0,0-1 0,-1 1 0,0 1 0,-1 0 0,-1 0 0,0-1 0,1 1 0,-1-1 0,0 1 0,0-1 0,0 0 0,0 0 0,-1-1 0,-2 2 0,-38 4 0,0-2 0,0-1 0,-77-7 0,18 1 0,-153 4-1365,236-1-5461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7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1731 24575,'6'-2'0,"-1"1"0,1-1 0,-1 0 0,0-1 0,1 1 0,-1-1 0,0 0 0,0 0 0,-1-1 0,8-6 0,11-6 0,27-16 0,-27 16 0,0 1 0,0 1 0,2 1 0,-1 2 0,2 0 0,44-12 0,-22 11 0,-2-1 0,0-2 0,-1-3 0,49-25 0,168-107 0,-174 97 0,-32 17 0,-2-3 0,-2-2 0,94-94 0,-31 43 0,-83 65 0,-21 19 0,-1-1 0,0 0 0,10-12 0,-4 4 0,0 0 0,33-24 0,-30 25 0,0 1 0,26-31 0,151-152 0,-90 97 0,-8-1 0,108-99 0,-128 142-1365,-68 48-5461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8.1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22 24575,'0'-1'0,"-1"-1"0,0 1 0,1 0 0,-1 0 0,0-1 0,0 1 0,0 0 0,0 0 0,0 0 0,0 0 0,0 0 0,0 0 0,-1 0 0,1 0 0,0 1 0,0-1 0,-1 0 0,1 1 0,-1-1 0,1 1 0,0 0 0,-1-1 0,1 1 0,-1 0 0,1 0 0,-1 0 0,1 0 0,-4 0 0,-44 1 0,-101 43 0,-11 2 0,105-30-1365,41-12-5461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3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24575,'11'0'0,"1"1"0,-1 1 0,0 0 0,0 0 0,0 1 0,0 0 0,-1 1 0,1 0 0,-1 1 0,0 0 0,0 1 0,16 12 0,4 5 0,-2 3 0,37 42 0,-2-2 0,-30-24-1365,-24-31-5461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3261 24575,'2'-22'0,"0"1"0,1 0 0,1 0 0,9-25 0,-6 24 0,-2 1 0,-1-1 0,4-40 0,3-48 0,-5 73 0,0-49 0,-7-497 0,0 562 0,-1-1 0,-7-27 0,5 27 0,0-1 0,0-25 0,5-489 0,-2 520 0,-1 0 0,-7-33 0,-3-29 0,10-631 0,4 348 0,0 335 62,8-52-1,-5 52-805,3-49 0,-8 56-6082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6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24575,'-4'0'0,"-5"0"0,-2 4 0,-2 5 0,1 5 0,-2 1 0,2 1 0,-1-2 0,1 0 0,0-2 0,1 2 0,-2-3 0,2 1 0,3-1-8191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28:56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 24575,'0'-4'0,"4"-1"0,5 0 0,5 1 0,5 1 0,2 1 0,2 1 0,1 0 0,0 1 0,0 1 0,0-1 0,0 0 0,0 0 0,0 0 0,-5 0-8191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3:46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24575,'4'0'0,"5"0"0,2 4 0,2 1 0,-1 4 0,1 0 0,-1 3 0,1-1 0,-1 2 0,1-2 0,2 2 0,2-1 0,-1 0 0,1-1 0,0-2 0,-1 0 0,-5 0-8191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6:04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 24575,'-2'0'0,"0"1"0,1 0 0,-1-1 0,1 1 0,-1 0 0,1 0 0,-1 0 0,1 0 0,0 0 0,0 1 0,-1-1 0,1 0 0,0 1 0,0-1 0,0 0 0,1 1 0,-1 0 0,-1 2 0,-17 36 0,16-32 0,-34 89 0,4 2 0,-29 147 0,57-215 0,2-1 0,1 1 0,4 54 0,-3 40 0,0-115 0,-1-1 0,0 0 0,-1 0 0,0-1 0,0 1 0,-1-1 0,0 1 0,-1-1 0,1 0 0,-2 0 0,-9 10 0,-9 10 0,-47 39 0,15-14 0,-26 30-1365,74-72-5461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06:05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24575,'1'16'0,"0"0"0,1 0 0,1 0 0,0 0 0,1 0 0,10 23 0,-13-37 0,0 0 0,1 1 0,-1-1 0,1 0 0,0 0 0,-1 0 0,1 0 0,0 0 0,0-1 0,1 1 0,-1-1 0,0 1 0,0-1 0,1 0 0,-1 1 0,1-1 0,-1-1 0,1 1 0,-1 0 0,1 0 0,0-1 0,-1 0 0,1 1 0,0-1 0,4-1 0,6 0 0,1-1 0,0 0 0,26-8 0,3 0 0,1 6-1365,-25 3-5461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6:24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0 632 24575,'17'-1'0,"0"-1"0,33-7 0,29-4 0,30 2 0,-72 6 0,51-2 0,82 10 0,192-6 0,-273-8 0,-55 6 0,58-3 0,82-6 0,-92 5 0,81-15 0,-1 1 0,25-14 0,-155 29 0,1-2 0,-1-1 0,32-16 0,-31 12 0,215-94 0,-150 61 0,-50 24 0,0 1 0,94-28 0,-109 41 0,2 3 0,-1 1 0,64-4 0,-69 8 0,1-1 0,-1-1 0,32-10 0,-29 7 0,67-8 0,17-1 0,-69 8 0,8-2 0,-32 5 0,0 1 0,39-1 0,-16 7 0,-1 2 0,61 14 0,-61-9 0,1-2 0,63 2 0,333-10-1365,-422 1-5461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6:25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 24575,'0'0'0,"0"-1"0,0 1 0,0 0 0,0-1 0,0 1 0,0 0 0,0-1 0,0 1 0,0 0 0,0-1 0,0 1 0,0 0 0,0-1 0,0 1 0,0 0 0,0-1 0,0 1 0,1 0 0,-1 0 0,0-1 0,0 1 0,0 0 0,0 0 0,1-1 0,-1 1 0,0 0 0,0 0 0,1-1 0,-1 1 0,0 0 0,0 0 0,1 0 0,-1 0 0,0-1 0,1 1 0,-1 0 0,1 0 0,11 6 0,10 16 0,-22-21 0,44 56 0,-33-41 0,0-1 0,2 0 0,-1-1 0,2 0 0,0-1 0,29 21 0,-42-33 0,-1-1 0,1 1 0,0-1 0,-1 1 0,1 0 0,0-1 0,-1 1 0,1 0 0,-1-1 0,1 1 0,-1 0 0,0 0 0,1-1 0,-1 1 0,0 0 0,1 0 0,-1 0 0,0 0 0,0 0 0,0-1 0,0 1 0,0 0 0,0 0 0,0 0 0,0 0 0,0 0 0,0 0 0,0-1 0,-1 1 0,1 0 0,0 0 0,-1 0 0,1-1 0,0 1 0,-1 0 0,1 0 0,-1-1 0,1 1 0,-1 0 0,0-1 0,1 1 0,-2 0 0,-36 35 0,22-23 0,-84 86 0,46-39-1365,45-49-5461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4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24575,'-1'5'0,"0"0"0,-1 0 0,1 0 0,-1-1 0,0 1 0,-1 0 0,-3 5 0,-6 14 0,5 1 0,1 1 0,1-1 0,-2 39 0,0-6 0,-26 361 0,23-229 13,-2 138-880,10 16 867,5 566 0,8-624 0,2 141 0,-14 1135 854,2-1543-1081,1-1-1,0 0 1,2 1-1,0-1 1,10 25-1,-8-29-6598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5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277 1 24575,'-6'0'0,"0"1"0,0 0 0,0 1 0,0-1 0,1 1 0,-1 0 0,0 1 0,1 0 0,0-1 0,-1 2 0,1-1 0,0 0 0,1 1 0,-1 0 0,1 0 0,-5 6 0,-11 12 0,1 1 0,-16 27 0,13-18 0,8-12-273,0 0 0,2 1 0,1 1 0,-18 44 0,23-45-6553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5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24575,'10'1'0,"1"0"0,-1 0 0,0 1 0,0 0 0,0 1 0,0 0 0,0 1 0,-1 0 0,1 0 0,9 7 0,12 9 0,44 37 0,12 8 0,-46-36-273,-2 1 0,-1 2 0,-1 2 0,46 55 0,-68-74-6553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6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24575,'18'-1'0,"-1"-1"0,32-7 0,30-2 0,121-1 0,58-1 0,-134 13-63,634 16-597,-518-1 523,571 28 129,-550-34 8,249 4 0,1641-14-1326,-1799 15 783,-173-4 346,304 27 197,-116-5 0,70-6 12,-280-16 1106,84 1 686,200-11-3169,-421 0-5461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47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26 24575,'0'-1'0,"0"0"0,-1 0 0,1 0 0,0 0 0,0 0 0,0 0 0,0 0 0,1 1 0,-1-1 0,0 0 0,0 0 0,0 0 0,1 0 0,-1 0 0,1 0 0,-1 0 0,0 1 0,1-1 0,0 0 0,-1 0 0,1 1 0,-1-1 0,1 0 0,0 1 0,-1-1 0,1 0 0,0 1 0,0-1 0,0 1 0,-1 0 0,3-1 0,-1 0 0,0 1 0,0 1 0,1-1 0,-1 0 0,0 0 0,0 1 0,0 0 0,1-1 0,-1 1 0,0 0 0,0 0 0,3 2 0,6 3 0,-2 1 0,1 0 0,-1 1 0,12 11 0,0 4 0,-1 1 0,0 0 0,-2 2 0,-1 0 0,-2 1 0,16 35 0,-29-56 0,-1 1 0,0 0 0,0-1 0,0 1 0,-1 0 0,0 0 0,-1-1 0,1 1 0,-1 0 0,0 0 0,-1-1 0,0 1 0,0-1 0,0 0 0,-1 1 0,0-1 0,-5 8 0,-8 13 0,-1-2 0,-31 36 0,41-52 0,-1 2 0,-1-1 0,1 0 0,-2-1 0,1 0 0,-1 0 0,-1-1 0,0 0 0,0-1 0,0 0 0,-1-1 0,0 0 0,0-1 0,-17 5 0,-47 11-1365,59-19-5461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13:32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0 24575,'-9'0'0,"0"1"0,0 0 0,0 0 0,0 1 0,0 0 0,0 0 0,0 1 0,-12 6 0,0 2 0,1 1 0,-21 17 0,38-27 0,-59 40 0,34-24 0,-49 40 0,76-57 0,-1 0 0,1 0 0,0 0 0,0 1 0,0-1 0,0 0 0,0 1 0,0-1 0,0 1 0,0-1 0,0 1 0,1-1 0,-1 1 0,1 0 0,-1-1 0,1 1 0,0 0 0,0-1 0,-1 1 0,1 0 0,0-1 0,0 1 0,1 0 0,-1-1 0,0 1 0,1 0 0,-1-1 0,1 1 0,-1 0 0,1-1 0,0 1 0,-1-1 0,1 1 0,0-1 0,0 0 0,0 1 0,0-1 0,1 0 0,-1 0 0,0 1 0,0-1 0,1 0 0,-1 0 0,3 1 0,10 8 0,0-1 0,1-1 0,26 12 0,-18-9 0,140 83 0,-159-93-1365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1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0 542 24575,'70'-74'0,"-4"-3"0,-3-3 0,85-143 0,-113 150-1365,-28 58-5461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1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24575,'53'39'0,"179"187"0,-173-162 95,-41-43-825,36 32 0,-43-44-6096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4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0 24575,'-1'10'0,"0"-1"0,-1 1 0,0-1 0,-5 14 0,-2 9 0,0-1 26,-2-1-1,0 0 1,-2 0-1,-28 46 1,18-35-773,-19 49 1,35-72-6080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5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24575,'7'1'0,"0"-1"0,-1 1 0,1 0 0,-1 0 0,1 1 0,-1 0 0,1 0 0,-1 1 0,0 0 0,9 5 0,53 44 0,-20-13 0,173 133-1365,-210-164-5461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6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0 24575,'-2'0'0,"0"1"0,-1 0 0,1-1 0,0 1 0,0 0 0,0 0 0,0 0 0,0 1 0,0-1 0,0 0 0,1 1 0,-1-1 0,0 1 0,1-1 0,-1 1 0,1 0 0,-2 2 0,-23 36 0,24-35 0,-145 277 0,131-251 0,8-16-1365,0-4-5461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24575,'8'1'0,"1"0"0,-1 0 0,0 1 0,0 0 0,0 0 0,0 1 0,0 0 0,0 1 0,0 0 0,11 8 0,10 8 0,34 30 0,-20-15 0,1 3 63,47 49-1,-4-2-1552,-74-74-5336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9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 24575,'-4'2'0,"1"1"0,0-1 0,0 1 0,0 0 0,0 0 0,0 1 0,0-1 0,1 0 0,0 1 0,0 0 0,0-1 0,-2 6 0,0-2 0,-36 55-86,25-42-74,1 2 0,1 0 0,0 1 1,2 0-1,0 0 0,2 1 0,-7 30 0,13-34-6666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29:59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24575,'6'1'0,"-1"0"0,1 0 0,-1 0 0,1 1 0,-1-1 0,0 1 0,0 1 0,0-1 0,0 1 0,0 0 0,0 0 0,-1 0 0,0 1 0,6 5 0,9 10 0,28 35 0,-34-38 0,27 31 0,-15-19 0,-1 2 0,-1 0 0,23 42 0,-29-41-1365,-10-18-5461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2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1 24575,'-3'46'0,"-1"-1"0,-3 0 0,-22 81 0,19-96 35,-1-2 0,-20 40 1,-2 2-1507,28-56-5355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0:30:02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24575,'6'1'0,"0"0"0,0 0 0,0 1 0,0-1 0,0 1 0,-1 1 0,1-1 0,-1 1 0,1 0 0,-1 0 0,8 6 0,56 51 0,-50-43 0,-18-16-16,29 26-659,37 43 1,-58-59-6152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customXml" Target="../ink/ink1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customXml" Target="../ink/ink11.xml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customXml" Target="../ink/ink1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15.xml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1.xml"/><Relationship Id="rId3" Type="http://schemas.openxmlformats.org/officeDocument/2006/relationships/customXml" Target="../ink/ink17.xml"/><Relationship Id="rId7" Type="http://schemas.openxmlformats.org/officeDocument/2006/relationships/customXml" Target="../ink/ink19.xml"/><Relationship Id="rId12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1.png"/><Relationship Id="rId5" Type="http://schemas.openxmlformats.org/officeDocument/2006/relationships/customXml" Target="../ink/ink18.xml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20.xml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customXml" Target="../ink/ink31.xml"/><Relationship Id="rId3" Type="http://schemas.openxmlformats.org/officeDocument/2006/relationships/customXml" Target="../ink/ink22.xml"/><Relationship Id="rId21" Type="http://schemas.openxmlformats.org/officeDocument/2006/relationships/customXml" Target="../ink/ink29.xml"/><Relationship Id="rId7" Type="http://schemas.openxmlformats.org/officeDocument/2006/relationships/customXml" Target="../ink/ink24.xml"/><Relationship Id="rId12" Type="http://schemas.openxmlformats.org/officeDocument/2006/relationships/customXml" Target="../ink/ink26.xml"/><Relationship Id="rId17" Type="http://schemas.openxmlformats.org/officeDocument/2006/relationships/customXml" Target="../ink/ink27.xml"/><Relationship Id="rId25" Type="http://schemas.openxmlformats.org/officeDocument/2006/relationships/image" Target="../media/image52.png"/><Relationship Id="rId2" Type="http://schemas.openxmlformats.org/officeDocument/2006/relationships/image" Target="../media/image3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24" Type="http://schemas.openxmlformats.org/officeDocument/2006/relationships/customXml" Target="../ink/ink30.xml"/><Relationship Id="rId32" Type="http://schemas.openxmlformats.org/officeDocument/2006/relationships/image" Target="../media/image56.png"/><Relationship Id="rId5" Type="http://schemas.openxmlformats.org/officeDocument/2006/relationships/customXml" Target="../ink/ink23.xml"/><Relationship Id="rId15" Type="http://schemas.openxmlformats.org/officeDocument/2006/relationships/image" Target="../media/image46.png"/><Relationship Id="rId23" Type="http://schemas.openxmlformats.org/officeDocument/2006/relationships/image" Target="../media/image51.png"/><Relationship Id="rId28" Type="http://schemas.openxmlformats.org/officeDocument/2006/relationships/customXml" Target="../ink/ink32.xml"/><Relationship Id="rId10" Type="http://schemas.openxmlformats.org/officeDocument/2006/relationships/image" Target="../media/image36.png"/><Relationship Id="rId19" Type="http://schemas.openxmlformats.org/officeDocument/2006/relationships/customXml" Target="../ink/ink28.xml"/><Relationship Id="rId31" Type="http://schemas.openxmlformats.org/officeDocument/2006/relationships/image" Target="../media/image55.png"/><Relationship Id="rId4" Type="http://schemas.openxmlformats.org/officeDocument/2006/relationships/image" Target="../media/image33.png"/><Relationship Id="rId9" Type="http://schemas.openxmlformats.org/officeDocument/2006/relationships/customXml" Target="../ink/ink25.xml"/><Relationship Id="rId14" Type="http://schemas.openxmlformats.org/officeDocument/2006/relationships/image" Target="../media/image45.png"/><Relationship Id="rId22" Type="http://schemas.openxmlformats.org/officeDocument/2006/relationships/image" Target="../media/image50.png"/><Relationship Id="rId27" Type="http://schemas.openxmlformats.org/officeDocument/2006/relationships/image" Target="../media/image53.png"/><Relationship Id="rId30" Type="http://schemas.openxmlformats.org/officeDocument/2006/relationships/customXml" Target="../ink/ink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35.xml"/><Relationship Id="rId5" Type="http://schemas.openxmlformats.org/officeDocument/2006/relationships/image" Target="../media/image60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customXml" Target="../ink/ink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8.xml"/><Relationship Id="rId18" Type="http://schemas.openxmlformats.org/officeDocument/2006/relationships/image" Target="../media/image77.png"/><Relationship Id="rId26" Type="http://schemas.openxmlformats.org/officeDocument/2006/relationships/customXml" Target="../ink/ink45.xml"/><Relationship Id="rId39" Type="http://schemas.openxmlformats.org/officeDocument/2006/relationships/customXml" Target="../ink/ink52.xml"/><Relationship Id="rId21" Type="http://schemas.openxmlformats.org/officeDocument/2006/relationships/customXml" Target="../ink/ink42.xml"/><Relationship Id="rId34" Type="http://schemas.openxmlformats.org/officeDocument/2006/relationships/image" Target="../media/image84.png"/><Relationship Id="rId42" Type="http://schemas.openxmlformats.org/officeDocument/2006/relationships/image" Target="../media/image88.png"/><Relationship Id="rId47" Type="http://schemas.openxmlformats.org/officeDocument/2006/relationships/customXml" Target="../ink/ink56.xml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6" Type="http://schemas.openxmlformats.org/officeDocument/2006/relationships/image" Target="../media/image76.png"/><Relationship Id="rId29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customXml" Target="../ink/ink37.xml"/><Relationship Id="rId24" Type="http://schemas.openxmlformats.org/officeDocument/2006/relationships/image" Target="../media/image80.png"/><Relationship Id="rId32" Type="http://schemas.openxmlformats.org/officeDocument/2006/relationships/image" Target="../media/image83.png"/><Relationship Id="rId37" Type="http://schemas.openxmlformats.org/officeDocument/2006/relationships/customXml" Target="../ink/ink51.xml"/><Relationship Id="rId40" Type="http://schemas.openxmlformats.org/officeDocument/2006/relationships/image" Target="../media/image87.png"/><Relationship Id="rId45" Type="http://schemas.openxmlformats.org/officeDocument/2006/relationships/customXml" Target="../ink/ink55.xml"/><Relationship Id="rId5" Type="http://schemas.openxmlformats.org/officeDocument/2006/relationships/image" Target="../media/image70.png"/><Relationship Id="rId15" Type="http://schemas.openxmlformats.org/officeDocument/2006/relationships/customXml" Target="../ink/ink39.xml"/><Relationship Id="rId23" Type="http://schemas.openxmlformats.org/officeDocument/2006/relationships/customXml" Target="../ink/ink43.xml"/><Relationship Id="rId28" Type="http://schemas.openxmlformats.org/officeDocument/2006/relationships/customXml" Target="../ink/ink46.xml"/><Relationship Id="rId36" Type="http://schemas.openxmlformats.org/officeDocument/2006/relationships/image" Target="../media/image85.png"/><Relationship Id="rId10" Type="http://schemas.openxmlformats.org/officeDocument/2006/relationships/image" Target="../media/image73.png"/><Relationship Id="rId19" Type="http://schemas.openxmlformats.org/officeDocument/2006/relationships/customXml" Target="../ink/ink41.xml"/><Relationship Id="rId31" Type="http://schemas.openxmlformats.org/officeDocument/2006/relationships/customXml" Target="../ink/ink48.xml"/><Relationship Id="rId44" Type="http://schemas.openxmlformats.org/officeDocument/2006/relationships/image" Target="../media/image89.png"/><Relationship Id="rId4" Type="http://schemas.openxmlformats.org/officeDocument/2006/relationships/image" Target="../media/image69.png"/><Relationship Id="rId9" Type="http://schemas.openxmlformats.org/officeDocument/2006/relationships/customXml" Target="../ink/ink36.xml"/><Relationship Id="rId14" Type="http://schemas.openxmlformats.org/officeDocument/2006/relationships/image" Target="../media/image75.png"/><Relationship Id="rId22" Type="http://schemas.openxmlformats.org/officeDocument/2006/relationships/image" Target="../media/image79.png"/><Relationship Id="rId27" Type="http://schemas.openxmlformats.org/officeDocument/2006/relationships/image" Target="../media/image81.png"/><Relationship Id="rId30" Type="http://schemas.openxmlformats.org/officeDocument/2006/relationships/image" Target="../media/image82.png"/><Relationship Id="rId35" Type="http://schemas.openxmlformats.org/officeDocument/2006/relationships/customXml" Target="../ink/ink50.xml"/><Relationship Id="rId43" Type="http://schemas.openxmlformats.org/officeDocument/2006/relationships/customXml" Target="../ink/ink54.xml"/><Relationship Id="rId48" Type="http://schemas.openxmlformats.org/officeDocument/2006/relationships/image" Target="../media/image91.png"/><Relationship Id="rId8" Type="http://schemas.openxmlformats.org/officeDocument/2006/relationships/image" Target="../media/image47.png"/><Relationship Id="rId3" Type="http://schemas.openxmlformats.org/officeDocument/2006/relationships/image" Target="../media/image68.png"/><Relationship Id="rId12" Type="http://schemas.openxmlformats.org/officeDocument/2006/relationships/image" Target="../media/image74.png"/><Relationship Id="rId17" Type="http://schemas.openxmlformats.org/officeDocument/2006/relationships/customXml" Target="../ink/ink40.xml"/><Relationship Id="rId25" Type="http://schemas.openxmlformats.org/officeDocument/2006/relationships/customXml" Target="../ink/ink44.xml"/><Relationship Id="rId33" Type="http://schemas.openxmlformats.org/officeDocument/2006/relationships/customXml" Target="../ink/ink49.xml"/><Relationship Id="rId38" Type="http://schemas.openxmlformats.org/officeDocument/2006/relationships/image" Target="../media/image86.png"/><Relationship Id="rId46" Type="http://schemas.openxmlformats.org/officeDocument/2006/relationships/image" Target="../media/image90.png"/><Relationship Id="rId20" Type="http://schemas.openxmlformats.org/officeDocument/2006/relationships/image" Target="../media/image78.png"/><Relationship Id="rId41" Type="http://schemas.openxmlformats.org/officeDocument/2006/relationships/customXml" Target="../ink/ink5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103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12" Type="http://schemas.openxmlformats.org/officeDocument/2006/relationships/customXml" Target="../ink/ink60.xml"/><Relationship Id="rId17" Type="http://schemas.openxmlformats.org/officeDocument/2006/relationships/image" Target="../media/image105.png"/><Relationship Id="rId2" Type="http://schemas.openxmlformats.org/officeDocument/2006/relationships/image" Target="../media/image93.png"/><Relationship Id="rId16" Type="http://schemas.openxmlformats.org/officeDocument/2006/relationships/customXml" Target="../ink/ink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102.png"/><Relationship Id="rId5" Type="http://schemas.openxmlformats.org/officeDocument/2006/relationships/image" Target="../media/image100.png"/><Relationship Id="rId15" Type="http://schemas.openxmlformats.org/officeDocument/2006/relationships/image" Target="../media/image104.png"/><Relationship Id="rId10" Type="http://schemas.openxmlformats.org/officeDocument/2006/relationships/customXml" Target="../ink/ink59.xml"/><Relationship Id="rId4" Type="http://schemas.openxmlformats.org/officeDocument/2006/relationships/image" Target="../media/image95.png"/><Relationship Id="rId9" Type="http://schemas.openxmlformats.org/officeDocument/2006/relationships/image" Target="../media/image77.png"/><Relationship Id="rId14" Type="http://schemas.openxmlformats.org/officeDocument/2006/relationships/customXml" Target="../ink/ink6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customXml" Target="../ink/ink68.xml"/><Relationship Id="rId18" Type="http://schemas.openxmlformats.org/officeDocument/2006/relationships/image" Target="../media/image117.png"/><Relationship Id="rId3" Type="http://schemas.openxmlformats.org/officeDocument/2006/relationships/customXml" Target="../ink/ink63.xml"/><Relationship Id="rId21" Type="http://schemas.openxmlformats.org/officeDocument/2006/relationships/customXml" Target="../ink/ink72.xml"/><Relationship Id="rId7" Type="http://schemas.openxmlformats.org/officeDocument/2006/relationships/customXml" Target="../ink/ink65.xml"/><Relationship Id="rId12" Type="http://schemas.openxmlformats.org/officeDocument/2006/relationships/image" Target="../media/image114.png"/><Relationship Id="rId17" Type="http://schemas.openxmlformats.org/officeDocument/2006/relationships/customXml" Target="../ink/ink70.xml"/><Relationship Id="rId2" Type="http://schemas.openxmlformats.org/officeDocument/2006/relationships/image" Target="../media/image109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customXml" Target="../ink/ink67.xml"/><Relationship Id="rId5" Type="http://schemas.openxmlformats.org/officeDocument/2006/relationships/customXml" Target="../ink/ink64.xml"/><Relationship Id="rId15" Type="http://schemas.openxmlformats.org/officeDocument/2006/relationships/customXml" Target="../ink/ink69.xml"/><Relationship Id="rId10" Type="http://schemas.openxmlformats.org/officeDocument/2006/relationships/image" Target="../media/image113.png"/><Relationship Id="rId19" Type="http://schemas.openxmlformats.org/officeDocument/2006/relationships/customXml" Target="../ink/ink71.xml"/><Relationship Id="rId4" Type="http://schemas.openxmlformats.org/officeDocument/2006/relationships/image" Target="../media/image110.png"/><Relationship Id="rId9" Type="http://schemas.openxmlformats.org/officeDocument/2006/relationships/customXml" Target="../ink/ink66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customXml" Target="../ink/ink78.xml"/><Relationship Id="rId18" Type="http://schemas.openxmlformats.org/officeDocument/2006/relationships/image" Target="../media/image117.png"/><Relationship Id="rId3" Type="http://schemas.openxmlformats.org/officeDocument/2006/relationships/customXml" Target="../ink/ink73.xml"/><Relationship Id="rId21" Type="http://schemas.openxmlformats.org/officeDocument/2006/relationships/customXml" Target="../ink/ink82.xml"/><Relationship Id="rId7" Type="http://schemas.openxmlformats.org/officeDocument/2006/relationships/customXml" Target="../ink/ink75.xml"/><Relationship Id="rId12" Type="http://schemas.openxmlformats.org/officeDocument/2006/relationships/image" Target="../media/image114.png"/><Relationship Id="rId17" Type="http://schemas.openxmlformats.org/officeDocument/2006/relationships/customXml" Target="../ink/ink80.xml"/><Relationship Id="rId2" Type="http://schemas.openxmlformats.org/officeDocument/2006/relationships/image" Target="../media/image109.png"/><Relationship Id="rId16" Type="http://schemas.openxmlformats.org/officeDocument/2006/relationships/image" Target="../media/image116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customXml" Target="../ink/ink77.xm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23" Type="http://schemas.openxmlformats.org/officeDocument/2006/relationships/image" Target="../media/image120.png"/><Relationship Id="rId10" Type="http://schemas.openxmlformats.org/officeDocument/2006/relationships/image" Target="../media/image113.png"/><Relationship Id="rId19" Type="http://schemas.openxmlformats.org/officeDocument/2006/relationships/customXml" Target="../ink/ink81.xml"/><Relationship Id="rId4" Type="http://schemas.openxmlformats.org/officeDocument/2006/relationships/image" Target="../media/image110.png"/><Relationship Id="rId9" Type="http://schemas.openxmlformats.org/officeDocument/2006/relationships/customXml" Target="../ink/ink76.xml"/><Relationship Id="rId14" Type="http://schemas.openxmlformats.org/officeDocument/2006/relationships/image" Target="../media/image115.png"/><Relationship Id="rId22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customXml" Target="../ink/ink84.xml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6.png"/><Relationship Id="rId21" Type="http://schemas.openxmlformats.org/officeDocument/2006/relationships/customXml" Target="../ink/ink94.xml"/><Relationship Id="rId42" Type="http://schemas.openxmlformats.org/officeDocument/2006/relationships/image" Target="../media/image144.png"/><Relationship Id="rId47" Type="http://schemas.openxmlformats.org/officeDocument/2006/relationships/customXml" Target="../ink/ink107.xml"/><Relationship Id="rId63" Type="http://schemas.openxmlformats.org/officeDocument/2006/relationships/customXml" Target="../ink/ink115.xml"/><Relationship Id="rId68" Type="http://schemas.openxmlformats.org/officeDocument/2006/relationships/image" Target="../media/image157.png"/><Relationship Id="rId84" Type="http://schemas.openxmlformats.org/officeDocument/2006/relationships/customXml" Target="../ink/ink126.xml"/><Relationship Id="rId89" Type="http://schemas.openxmlformats.org/officeDocument/2006/relationships/customXml" Target="../ink/ink129.xml"/><Relationship Id="rId112" Type="http://schemas.openxmlformats.org/officeDocument/2006/relationships/image" Target="../media/image174.png"/><Relationship Id="rId16" Type="http://schemas.openxmlformats.org/officeDocument/2006/relationships/image" Target="../media/image131.png"/><Relationship Id="rId107" Type="http://schemas.openxmlformats.org/officeDocument/2006/relationships/image" Target="../media/image172.png"/><Relationship Id="rId11" Type="http://schemas.openxmlformats.org/officeDocument/2006/relationships/customXml" Target="../ink/ink89.xml"/><Relationship Id="rId32" Type="http://schemas.openxmlformats.org/officeDocument/2006/relationships/image" Target="../media/image139.png"/><Relationship Id="rId37" Type="http://schemas.openxmlformats.org/officeDocument/2006/relationships/customXml" Target="../ink/ink102.xml"/><Relationship Id="rId53" Type="http://schemas.openxmlformats.org/officeDocument/2006/relationships/customXml" Target="../ink/ink110.xml"/><Relationship Id="rId58" Type="http://schemas.openxmlformats.org/officeDocument/2006/relationships/image" Target="../media/image152.png"/><Relationship Id="rId74" Type="http://schemas.openxmlformats.org/officeDocument/2006/relationships/image" Target="../media/image160.png"/><Relationship Id="rId79" Type="http://schemas.openxmlformats.org/officeDocument/2006/relationships/customXml" Target="../ink/ink123.xml"/><Relationship Id="rId102" Type="http://schemas.openxmlformats.org/officeDocument/2006/relationships/customXml" Target="../ink/ink137.xml"/><Relationship Id="rId5" Type="http://schemas.openxmlformats.org/officeDocument/2006/relationships/customXml" Target="../ink/ink86.xml"/><Relationship Id="rId90" Type="http://schemas.openxmlformats.org/officeDocument/2006/relationships/image" Target="../media/image167.png"/><Relationship Id="rId95" Type="http://schemas.openxmlformats.org/officeDocument/2006/relationships/image" Target="../media/image169.png"/><Relationship Id="rId22" Type="http://schemas.openxmlformats.org/officeDocument/2006/relationships/image" Target="../media/image134.png"/><Relationship Id="rId27" Type="http://schemas.openxmlformats.org/officeDocument/2006/relationships/customXml" Target="../ink/ink97.xml"/><Relationship Id="rId43" Type="http://schemas.openxmlformats.org/officeDocument/2006/relationships/customXml" Target="../ink/ink105.xml"/><Relationship Id="rId48" Type="http://schemas.openxmlformats.org/officeDocument/2006/relationships/image" Target="../media/image147.png"/><Relationship Id="rId64" Type="http://schemas.openxmlformats.org/officeDocument/2006/relationships/image" Target="../media/image155.png"/><Relationship Id="rId69" Type="http://schemas.openxmlformats.org/officeDocument/2006/relationships/customXml" Target="../ink/ink118.xml"/><Relationship Id="rId113" Type="http://schemas.openxmlformats.org/officeDocument/2006/relationships/customXml" Target="../ink/ink145.xml"/><Relationship Id="rId80" Type="http://schemas.openxmlformats.org/officeDocument/2006/relationships/image" Target="../media/image163.png"/><Relationship Id="rId85" Type="http://schemas.openxmlformats.org/officeDocument/2006/relationships/customXml" Target="../ink/ink127.xml"/><Relationship Id="rId12" Type="http://schemas.openxmlformats.org/officeDocument/2006/relationships/image" Target="../media/image129.png"/><Relationship Id="rId17" Type="http://schemas.openxmlformats.org/officeDocument/2006/relationships/customXml" Target="../ink/ink92.xml"/><Relationship Id="rId33" Type="http://schemas.openxmlformats.org/officeDocument/2006/relationships/customXml" Target="../ink/ink100.xml"/><Relationship Id="rId38" Type="http://schemas.openxmlformats.org/officeDocument/2006/relationships/image" Target="../media/image142.png"/><Relationship Id="rId59" Type="http://schemas.openxmlformats.org/officeDocument/2006/relationships/customXml" Target="../ink/ink113.xml"/><Relationship Id="rId103" Type="http://schemas.openxmlformats.org/officeDocument/2006/relationships/customXml" Target="../ink/ink138.xml"/><Relationship Id="rId108" Type="http://schemas.openxmlformats.org/officeDocument/2006/relationships/customXml" Target="../ink/ink142.xml"/><Relationship Id="rId54" Type="http://schemas.openxmlformats.org/officeDocument/2006/relationships/image" Target="../media/image150.png"/><Relationship Id="rId70" Type="http://schemas.openxmlformats.org/officeDocument/2006/relationships/image" Target="../media/image158.png"/><Relationship Id="rId75" Type="http://schemas.openxmlformats.org/officeDocument/2006/relationships/customXml" Target="../ink/ink121.xml"/><Relationship Id="rId91" Type="http://schemas.openxmlformats.org/officeDocument/2006/relationships/customXml" Target="../ink/ink130.xml"/><Relationship Id="rId96" Type="http://schemas.openxmlformats.org/officeDocument/2006/relationships/customXml" Target="../ink/ink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5" Type="http://schemas.openxmlformats.org/officeDocument/2006/relationships/customXml" Target="../ink/ink91.xml"/><Relationship Id="rId23" Type="http://schemas.openxmlformats.org/officeDocument/2006/relationships/customXml" Target="../ink/ink95.xml"/><Relationship Id="rId28" Type="http://schemas.openxmlformats.org/officeDocument/2006/relationships/image" Target="../media/image137.png"/><Relationship Id="rId36" Type="http://schemas.openxmlformats.org/officeDocument/2006/relationships/image" Target="../media/image141.png"/><Relationship Id="rId49" Type="http://schemas.openxmlformats.org/officeDocument/2006/relationships/customXml" Target="../ink/ink108.xml"/><Relationship Id="rId57" Type="http://schemas.openxmlformats.org/officeDocument/2006/relationships/customXml" Target="../ink/ink112.xml"/><Relationship Id="rId106" Type="http://schemas.openxmlformats.org/officeDocument/2006/relationships/customXml" Target="../ink/ink141.xml"/><Relationship Id="rId114" Type="http://schemas.openxmlformats.org/officeDocument/2006/relationships/image" Target="../media/image175.png"/><Relationship Id="rId10" Type="http://schemas.openxmlformats.org/officeDocument/2006/relationships/image" Target="../media/image128.png"/><Relationship Id="rId31" Type="http://schemas.openxmlformats.org/officeDocument/2006/relationships/customXml" Target="../ink/ink99.xml"/><Relationship Id="rId44" Type="http://schemas.openxmlformats.org/officeDocument/2006/relationships/image" Target="../media/image145.png"/><Relationship Id="rId52" Type="http://schemas.openxmlformats.org/officeDocument/2006/relationships/image" Target="../media/image149.png"/><Relationship Id="rId60" Type="http://schemas.openxmlformats.org/officeDocument/2006/relationships/image" Target="../media/image153.png"/><Relationship Id="rId65" Type="http://schemas.openxmlformats.org/officeDocument/2006/relationships/customXml" Target="../ink/ink116.xml"/><Relationship Id="rId73" Type="http://schemas.openxmlformats.org/officeDocument/2006/relationships/customXml" Target="../ink/ink120.xml"/><Relationship Id="rId78" Type="http://schemas.openxmlformats.org/officeDocument/2006/relationships/image" Target="../media/image162.png"/><Relationship Id="rId81" Type="http://schemas.openxmlformats.org/officeDocument/2006/relationships/customXml" Target="../ink/ink124.xml"/><Relationship Id="rId86" Type="http://schemas.openxmlformats.org/officeDocument/2006/relationships/image" Target="../media/image165.png"/><Relationship Id="rId94" Type="http://schemas.openxmlformats.org/officeDocument/2006/relationships/customXml" Target="../ink/ink132.xml"/><Relationship Id="rId99" Type="http://schemas.openxmlformats.org/officeDocument/2006/relationships/image" Target="../media/image170.png"/><Relationship Id="rId101" Type="http://schemas.openxmlformats.org/officeDocument/2006/relationships/image" Target="../media/image171.png"/><Relationship Id="rId4" Type="http://schemas.openxmlformats.org/officeDocument/2006/relationships/image" Target="../media/image125.png"/><Relationship Id="rId9" Type="http://schemas.openxmlformats.org/officeDocument/2006/relationships/customXml" Target="../ink/ink88.xml"/><Relationship Id="rId13" Type="http://schemas.openxmlformats.org/officeDocument/2006/relationships/customXml" Target="../ink/ink90.xml"/><Relationship Id="rId18" Type="http://schemas.openxmlformats.org/officeDocument/2006/relationships/image" Target="../media/image132.png"/><Relationship Id="rId39" Type="http://schemas.openxmlformats.org/officeDocument/2006/relationships/customXml" Target="../ink/ink103.xml"/><Relationship Id="rId109" Type="http://schemas.openxmlformats.org/officeDocument/2006/relationships/image" Target="../media/image173.png"/><Relationship Id="rId34" Type="http://schemas.openxmlformats.org/officeDocument/2006/relationships/image" Target="../media/image140.png"/><Relationship Id="rId50" Type="http://schemas.openxmlformats.org/officeDocument/2006/relationships/image" Target="../media/image148.png"/><Relationship Id="rId55" Type="http://schemas.openxmlformats.org/officeDocument/2006/relationships/customXml" Target="../ink/ink111.xml"/><Relationship Id="rId76" Type="http://schemas.openxmlformats.org/officeDocument/2006/relationships/image" Target="../media/image161.png"/><Relationship Id="rId97" Type="http://schemas.openxmlformats.org/officeDocument/2006/relationships/customXml" Target="../ink/ink134.xml"/><Relationship Id="rId104" Type="http://schemas.openxmlformats.org/officeDocument/2006/relationships/customXml" Target="../ink/ink139.xml"/><Relationship Id="rId7" Type="http://schemas.openxmlformats.org/officeDocument/2006/relationships/customXml" Target="../ink/ink87.xml"/><Relationship Id="rId71" Type="http://schemas.openxmlformats.org/officeDocument/2006/relationships/customXml" Target="../ink/ink119.xml"/><Relationship Id="rId92" Type="http://schemas.openxmlformats.org/officeDocument/2006/relationships/customXml" Target="../ink/ink131.xml"/><Relationship Id="rId2" Type="http://schemas.openxmlformats.org/officeDocument/2006/relationships/image" Target="../media/image124.png"/><Relationship Id="rId29" Type="http://schemas.openxmlformats.org/officeDocument/2006/relationships/customXml" Target="../ink/ink98.xml"/><Relationship Id="rId24" Type="http://schemas.openxmlformats.org/officeDocument/2006/relationships/image" Target="../media/image135.png"/><Relationship Id="rId40" Type="http://schemas.openxmlformats.org/officeDocument/2006/relationships/image" Target="../media/image143.png"/><Relationship Id="rId45" Type="http://schemas.openxmlformats.org/officeDocument/2006/relationships/customXml" Target="../ink/ink106.xml"/><Relationship Id="rId66" Type="http://schemas.openxmlformats.org/officeDocument/2006/relationships/image" Target="../media/image156.png"/><Relationship Id="rId87" Type="http://schemas.openxmlformats.org/officeDocument/2006/relationships/customXml" Target="../ink/ink128.xml"/><Relationship Id="rId110" Type="http://schemas.openxmlformats.org/officeDocument/2006/relationships/customXml" Target="../ink/ink143.xml"/><Relationship Id="rId115" Type="http://schemas.openxmlformats.org/officeDocument/2006/relationships/customXml" Target="../ink/ink146.xml"/><Relationship Id="rId61" Type="http://schemas.openxmlformats.org/officeDocument/2006/relationships/customXml" Target="../ink/ink114.xml"/><Relationship Id="rId82" Type="http://schemas.openxmlformats.org/officeDocument/2006/relationships/customXml" Target="../ink/ink125.xml"/><Relationship Id="rId19" Type="http://schemas.openxmlformats.org/officeDocument/2006/relationships/customXml" Target="../ink/ink93.xml"/><Relationship Id="rId14" Type="http://schemas.openxmlformats.org/officeDocument/2006/relationships/image" Target="../media/image130.png"/><Relationship Id="rId30" Type="http://schemas.openxmlformats.org/officeDocument/2006/relationships/image" Target="../media/image138.png"/><Relationship Id="rId35" Type="http://schemas.openxmlformats.org/officeDocument/2006/relationships/customXml" Target="../ink/ink101.xml"/><Relationship Id="rId56" Type="http://schemas.openxmlformats.org/officeDocument/2006/relationships/image" Target="../media/image151.png"/><Relationship Id="rId77" Type="http://schemas.openxmlformats.org/officeDocument/2006/relationships/customXml" Target="../ink/ink122.xml"/><Relationship Id="rId100" Type="http://schemas.openxmlformats.org/officeDocument/2006/relationships/customXml" Target="../ink/ink136.xml"/><Relationship Id="rId105" Type="http://schemas.openxmlformats.org/officeDocument/2006/relationships/customXml" Target="../ink/ink140.xml"/><Relationship Id="rId8" Type="http://schemas.openxmlformats.org/officeDocument/2006/relationships/image" Target="../media/image127.png"/><Relationship Id="rId51" Type="http://schemas.openxmlformats.org/officeDocument/2006/relationships/customXml" Target="../ink/ink109.xml"/><Relationship Id="rId72" Type="http://schemas.openxmlformats.org/officeDocument/2006/relationships/image" Target="../media/image159.png"/><Relationship Id="rId93" Type="http://schemas.openxmlformats.org/officeDocument/2006/relationships/image" Target="../media/image168.png"/><Relationship Id="rId98" Type="http://schemas.openxmlformats.org/officeDocument/2006/relationships/customXml" Target="../ink/ink135.xml"/><Relationship Id="rId3" Type="http://schemas.openxmlformats.org/officeDocument/2006/relationships/customXml" Target="../ink/ink85.xml"/><Relationship Id="rId25" Type="http://schemas.openxmlformats.org/officeDocument/2006/relationships/customXml" Target="../ink/ink96.xml"/><Relationship Id="rId46" Type="http://schemas.openxmlformats.org/officeDocument/2006/relationships/image" Target="../media/image146.png"/><Relationship Id="rId67" Type="http://schemas.openxmlformats.org/officeDocument/2006/relationships/customXml" Target="../ink/ink117.xml"/><Relationship Id="rId20" Type="http://schemas.openxmlformats.org/officeDocument/2006/relationships/image" Target="../media/image133.png"/><Relationship Id="rId41" Type="http://schemas.openxmlformats.org/officeDocument/2006/relationships/customXml" Target="../ink/ink104.xml"/><Relationship Id="rId62" Type="http://schemas.openxmlformats.org/officeDocument/2006/relationships/image" Target="../media/image154.png"/><Relationship Id="rId83" Type="http://schemas.openxmlformats.org/officeDocument/2006/relationships/image" Target="../media/image164.png"/><Relationship Id="rId88" Type="http://schemas.openxmlformats.org/officeDocument/2006/relationships/image" Target="../media/image166.png"/><Relationship Id="rId111" Type="http://schemas.openxmlformats.org/officeDocument/2006/relationships/customXml" Target="../ink/ink144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0.png"/><Relationship Id="rId21" Type="http://schemas.openxmlformats.org/officeDocument/2006/relationships/image" Target="../media/image134.png"/><Relationship Id="rId42" Type="http://schemas.openxmlformats.org/officeDocument/2006/relationships/customXml" Target="../ink/ink167.xml"/><Relationship Id="rId63" Type="http://schemas.openxmlformats.org/officeDocument/2006/relationships/image" Target="../media/image155.png"/><Relationship Id="rId84" Type="http://schemas.openxmlformats.org/officeDocument/2006/relationships/customXml" Target="../ink/ink189.xml"/><Relationship Id="rId138" Type="http://schemas.openxmlformats.org/officeDocument/2006/relationships/image" Target="../media/image177.png"/><Relationship Id="rId107" Type="http://schemas.openxmlformats.org/officeDocument/2006/relationships/customXml" Target="../ink/ink204.xml"/><Relationship Id="rId11" Type="http://schemas.openxmlformats.org/officeDocument/2006/relationships/image" Target="../media/image129.png"/><Relationship Id="rId32" Type="http://schemas.openxmlformats.org/officeDocument/2006/relationships/customXml" Target="../ink/ink162.xml"/><Relationship Id="rId37" Type="http://schemas.openxmlformats.org/officeDocument/2006/relationships/image" Target="../media/image142.png"/><Relationship Id="rId53" Type="http://schemas.openxmlformats.org/officeDocument/2006/relationships/image" Target="../media/image150.png"/><Relationship Id="rId58" Type="http://schemas.openxmlformats.org/officeDocument/2006/relationships/customXml" Target="../ink/ink175.xml"/><Relationship Id="rId74" Type="http://schemas.openxmlformats.org/officeDocument/2006/relationships/customXml" Target="../ink/ink183.xml"/><Relationship Id="rId79" Type="http://schemas.openxmlformats.org/officeDocument/2006/relationships/image" Target="../media/image163.png"/><Relationship Id="rId102" Type="http://schemas.openxmlformats.org/officeDocument/2006/relationships/customXml" Target="../ink/ink200.xml"/><Relationship Id="rId123" Type="http://schemas.openxmlformats.org/officeDocument/2006/relationships/image" Target="../media/image113.png"/><Relationship Id="rId128" Type="http://schemas.openxmlformats.org/officeDocument/2006/relationships/customXml" Target="../ink/ink215.xml"/><Relationship Id="rId144" Type="http://schemas.openxmlformats.org/officeDocument/2006/relationships/image" Target="../media/image180.png"/><Relationship Id="rId5" Type="http://schemas.openxmlformats.org/officeDocument/2006/relationships/image" Target="../media/image126.png"/><Relationship Id="rId90" Type="http://schemas.openxmlformats.org/officeDocument/2006/relationships/customXml" Target="../ink/ink192.xml"/><Relationship Id="rId95" Type="http://schemas.openxmlformats.org/officeDocument/2006/relationships/customXml" Target="../ink/ink195.xml"/><Relationship Id="rId22" Type="http://schemas.openxmlformats.org/officeDocument/2006/relationships/customXml" Target="../ink/ink157.xml"/><Relationship Id="rId27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customXml" Target="../ink/ink170.xml"/><Relationship Id="rId64" Type="http://schemas.openxmlformats.org/officeDocument/2006/relationships/customXml" Target="../ink/ink178.xml"/><Relationship Id="rId69" Type="http://schemas.openxmlformats.org/officeDocument/2006/relationships/image" Target="../media/image158.png"/><Relationship Id="rId113" Type="http://schemas.openxmlformats.org/officeDocument/2006/relationships/image" Target="../media/image175.png"/><Relationship Id="rId118" Type="http://schemas.openxmlformats.org/officeDocument/2006/relationships/customXml" Target="../ink/ink210.xml"/><Relationship Id="rId134" Type="http://schemas.openxmlformats.org/officeDocument/2006/relationships/customXml" Target="../ink/ink218.xml"/><Relationship Id="rId139" Type="http://schemas.openxmlformats.org/officeDocument/2006/relationships/customXml" Target="../ink/ink220.xml"/><Relationship Id="rId80" Type="http://schemas.openxmlformats.org/officeDocument/2006/relationships/customXml" Target="../ink/ink186.xml"/><Relationship Id="rId85" Type="http://schemas.openxmlformats.org/officeDocument/2006/relationships/image" Target="../media/image165.png"/><Relationship Id="rId12" Type="http://schemas.openxmlformats.org/officeDocument/2006/relationships/customXml" Target="../ink/ink152.xml"/><Relationship Id="rId17" Type="http://schemas.openxmlformats.org/officeDocument/2006/relationships/image" Target="../media/image132.png"/><Relationship Id="rId33" Type="http://schemas.openxmlformats.org/officeDocument/2006/relationships/image" Target="../media/image140.png"/><Relationship Id="rId38" Type="http://schemas.openxmlformats.org/officeDocument/2006/relationships/customXml" Target="../ink/ink165.xml"/><Relationship Id="rId59" Type="http://schemas.openxmlformats.org/officeDocument/2006/relationships/image" Target="../media/image153.png"/><Relationship Id="rId103" Type="http://schemas.openxmlformats.org/officeDocument/2006/relationships/customXml" Target="../ink/ink201.xml"/><Relationship Id="rId108" Type="http://schemas.openxmlformats.org/officeDocument/2006/relationships/image" Target="../media/image173.png"/><Relationship Id="rId124" Type="http://schemas.openxmlformats.org/officeDocument/2006/relationships/customXml" Target="../ink/ink213.xml"/><Relationship Id="rId129" Type="http://schemas.openxmlformats.org/officeDocument/2006/relationships/image" Target="../media/image116.png"/><Relationship Id="rId54" Type="http://schemas.openxmlformats.org/officeDocument/2006/relationships/customXml" Target="../ink/ink173.xml"/><Relationship Id="rId70" Type="http://schemas.openxmlformats.org/officeDocument/2006/relationships/customXml" Target="../ink/ink181.xml"/><Relationship Id="rId75" Type="http://schemas.openxmlformats.org/officeDocument/2006/relationships/image" Target="../media/image161.png"/><Relationship Id="rId91" Type="http://schemas.openxmlformats.org/officeDocument/2006/relationships/customXml" Target="../ink/ink193.xml"/><Relationship Id="rId96" Type="http://schemas.openxmlformats.org/officeDocument/2006/relationships/customXml" Target="../ink/ink196.xml"/><Relationship Id="rId140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9.xml"/><Relationship Id="rId23" Type="http://schemas.openxmlformats.org/officeDocument/2006/relationships/image" Target="../media/image135.png"/><Relationship Id="rId28" Type="http://schemas.openxmlformats.org/officeDocument/2006/relationships/customXml" Target="../ink/ink160.xml"/><Relationship Id="rId49" Type="http://schemas.openxmlformats.org/officeDocument/2006/relationships/image" Target="../media/image148.png"/><Relationship Id="rId114" Type="http://schemas.openxmlformats.org/officeDocument/2006/relationships/customXml" Target="../ink/ink208.xml"/><Relationship Id="rId119" Type="http://schemas.openxmlformats.org/officeDocument/2006/relationships/image" Target="../media/image111.png"/><Relationship Id="rId44" Type="http://schemas.openxmlformats.org/officeDocument/2006/relationships/customXml" Target="../ink/ink168.xml"/><Relationship Id="rId60" Type="http://schemas.openxmlformats.org/officeDocument/2006/relationships/customXml" Target="../ink/ink176.xml"/><Relationship Id="rId65" Type="http://schemas.openxmlformats.org/officeDocument/2006/relationships/image" Target="../media/image156.png"/><Relationship Id="rId81" Type="http://schemas.openxmlformats.org/officeDocument/2006/relationships/customXml" Target="../ink/ink187.xml"/><Relationship Id="rId86" Type="http://schemas.openxmlformats.org/officeDocument/2006/relationships/customXml" Target="../ink/ink190.xml"/><Relationship Id="rId130" Type="http://schemas.openxmlformats.org/officeDocument/2006/relationships/customXml" Target="../ink/ink216.xml"/><Relationship Id="rId135" Type="http://schemas.openxmlformats.org/officeDocument/2006/relationships/image" Target="../media/image119.png"/><Relationship Id="rId13" Type="http://schemas.openxmlformats.org/officeDocument/2006/relationships/image" Target="../media/image130.png"/><Relationship Id="rId18" Type="http://schemas.openxmlformats.org/officeDocument/2006/relationships/customXml" Target="../ink/ink155.xml"/><Relationship Id="rId39" Type="http://schemas.openxmlformats.org/officeDocument/2006/relationships/image" Target="../media/image143.png"/><Relationship Id="rId109" Type="http://schemas.openxmlformats.org/officeDocument/2006/relationships/customXml" Target="../ink/ink205.xml"/><Relationship Id="rId34" Type="http://schemas.openxmlformats.org/officeDocument/2006/relationships/customXml" Target="../ink/ink163.xml"/><Relationship Id="rId50" Type="http://schemas.openxmlformats.org/officeDocument/2006/relationships/customXml" Target="../ink/ink171.xml"/><Relationship Id="rId55" Type="http://schemas.openxmlformats.org/officeDocument/2006/relationships/image" Target="../media/image151.png"/><Relationship Id="rId76" Type="http://schemas.openxmlformats.org/officeDocument/2006/relationships/customXml" Target="../ink/ink184.xml"/><Relationship Id="rId97" Type="http://schemas.openxmlformats.org/officeDocument/2006/relationships/customXml" Target="../ink/ink197.xml"/><Relationship Id="rId104" Type="http://schemas.openxmlformats.org/officeDocument/2006/relationships/customXml" Target="../ink/ink202.xml"/><Relationship Id="rId120" Type="http://schemas.openxmlformats.org/officeDocument/2006/relationships/customXml" Target="../ink/ink211.xml"/><Relationship Id="rId125" Type="http://schemas.openxmlformats.org/officeDocument/2006/relationships/image" Target="../media/image114.png"/><Relationship Id="rId141" Type="http://schemas.openxmlformats.org/officeDocument/2006/relationships/customXml" Target="../ink/ink221.xml"/><Relationship Id="rId7" Type="http://schemas.openxmlformats.org/officeDocument/2006/relationships/image" Target="../media/image127.png"/><Relationship Id="rId71" Type="http://schemas.openxmlformats.org/officeDocument/2006/relationships/image" Target="../media/image159.png"/><Relationship Id="rId92" Type="http://schemas.openxmlformats.org/officeDocument/2006/relationships/image" Target="../media/image168.png"/><Relationship Id="rId2" Type="http://schemas.openxmlformats.org/officeDocument/2006/relationships/customXml" Target="../ink/ink147.xml"/><Relationship Id="rId29" Type="http://schemas.openxmlformats.org/officeDocument/2006/relationships/image" Target="../media/image138.png"/><Relationship Id="rId24" Type="http://schemas.openxmlformats.org/officeDocument/2006/relationships/customXml" Target="../ink/ink158.xml"/><Relationship Id="rId40" Type="http://schemas.openxmlformats.org/officeDocument/2006/relationships/customXml" Target="../ink/ink166.xml"/><Relationship Id="rId45" Type="http://schemas.openxmlformats.org/officeDocument/2006/relationships/image" Target="../media/image146.png"/><Relationship Id="rId66" Type="http://schemas.openxmlformats.org/officeDocument/2006/relationships/customXml" Target="../ink/ink179.xml"/><Relationship Id="rId87" Type="http://schemas.openxmlformats.org/officeDocument/2006/relationships/image" Target="../media/image166.png"/><Relationship Id="rId110" Type="http://schemas.openxmlformats.org/officeDocument/2006/relationships/customXml" Target="../ink/ink206.xml"/><Relationship Id="rId115" Type="http://schemas.openxmlformats.org/officeDocument/2006/relationships/image" Target="../media/image109.png"/><Relationship Id="rId131" Type="http://schemas.openxmlformats.org/officeDocument/2006/relationships/image" Target="../media/image117.png"/><Relationship Id="rId136" Type="http://schemas.openxmlformats.org/officeDocument/2006/relationships/image" Target="../media/image176.png"/><Relationship Id="rId61" Type="http://schemas.openxmlformats.org/officeDocument/2006/relationships/image" Target="../media/image154.png"/><Relationship Id="rId82" Type="http://schemas.openxmlformats.org/officeDocument/2006/relationships/image" Target="../media/image164.png"/><Relationship Id="rId19" Type="http://schemas.openxmlformats.org/officeDocument/2006/relationships/image" Target="../media/image133.png"/><Relationship Id="rId14" Type="http://schemas.openxmlformats.org/officeDocument/2006/relationships/customXml" Target="../ink/ink153.xml"/><Relationship Id="rId30" Type="http://schemas.openxmlformats.org/officeDocument/2006/relationships/customXml" Target="../ink/ink161.xml"/><Relationship Id="rId35" Type="http://schemas.openxmlformats.org/officeDocument/2006/relationships/image" Target="../media/image141.png"/><Relationship Id="rId56" Type="http://schemas.openxmlformats.org/officeDocument/2006/relationships/customXml" Target="../ink/ink174.xml"/><Relationship Id="rId77" Type="http://schemas.openxmlformats.org/officeDocument/2006/relationships/image" Target="../media/image162.png"/><Relationship Id="rId100" Type="http://schemas.openxmlformats.org/officeDocument/2006/relationships/image" Target="../media/image171.png"/><Relationship Id="rId105" Type="http://schemas.openxmlformats.org/officeDocument/2006/relationships/customXml" Target="../ink/ink203.xml"/><Relationship Id="rId126" Type="http://schemas.openxmlformats.org/officeDocument/2006/relationships/customXml" Target="../ink/ink214.xml"/><Relationship Id="rId8" Type="http://schemas.openxmlformats.org/officeDocument/2006/relationships/customXml" Target="../ink/ink150.xml"/><Relationship Id="rId51" Type="http://schemas.openxmlformats.org/officeDocument/2006/relationships/image" Target="../media/image149.png"/><Relationship Id="rId72" Type="http://schemas.openxmlformats.org/officeDocument/2006/relationships/customXml" Target="../ink/ink182.xml"/><Relationship Id="rId93" Type="http://schemas.openxmlformats.org/officeDocument/2006/relationships/customXml" Target="../ink/ink194.xml"/><Relationship Id="rId98" Type="http://schemas.openxmlformats.org/officeDocument/2006/relationships/image" Target="../media/image170.png"/><Relationship Id="rId121" Type="http://schemas.openxmlformats.org/officeDocument/2006/relationships/image" Target="../media/image112.png"/><Relationship Id="rId142" Type="http://schemas.openxmlformats.org/officeDocument/2006/relationships/image" Target="../media/image179.png"/><Relationship Id="rId3" Type="http://schemas.openxmlformats.org/officeDocument/2006/relationships/image" Target="../media/image125.png"/><Relationship Id="rId25" Type="http://schemas.openxmlformats.org/officeDocument/2006/relationships/image" Target="../media/image136.png"/><Relationship Id="rId46" Type="http://schemas.openxmlformats.org/officeDocument/2006/relationships/customXml" Target="../ink/ink169.xml"/><Relationship Id="rId67" Type="http://schemas.openxmlformats.org/officeDocument/2006/relationships/image" Target="../media/image157.png"/><Relationship Id="rId116" Type="http://schemas.openxmlformats.org/officeDocument/2006/relationships/customXml" Target="../ink/ink209.xml"/><Relationship Id="rId137" Type="http://schemas.openxmlformats.org/officeDocument/2006/relationships/customXml" Target="../ink/ink219.xml"/><Relationship Id="rId20" Type="http://schemas.openxmlformats.org/officeDocument/2006/relationships/customXml" Target="../ink/ink156.xml"/><Relationship Id="rId41" Type="http://schemas.openxmlformats.org/officeDocument/2006/relationships/image" Target="../media/image144.png"/><Relationship Id="rId62" Type="http://schemas.openxmlformats.org/officeDocument/2006/relationships/customXml" Target="../ink/ink177.xml"/><Relationship Id="rId83" Type="http://schemas.openxmlformats.org/officeDocument/2006/relationships/customXml" Target="../ink/ink188.xml"/><Relationship Id="rId88" Type="http://schemas.openxmlformats.org/officeDocument/2006/relationships/customXml" Target="../ink/ink191.xml"/><Relationship Id="rId111" Type="http://schemas.openxmlformats.org/officeDocument/2006/relationships/image" Target="../media/image174.png"/><Relationship Id="rId132" Type="http://schemas.openxmlformats.org/officeDocument/2006/relationships/customXml" Target="../ink/ink217.xml"/><Relationship Id="rId15" Type="http://schemas.openxmlformats.org/officeDocument/2006/relationships/image" Target="../media/image131.png"/><Relationship Id="rId36" Type="http://schemas.openxmlformats.org/officeDocument/2006/relationships/customXml" Target="../ink/ink164.xml"/><Relationship Id="rId57" Type="http://schemas.openxmlformats.org/officeDocument/2006/relationships/image" Target="../media/image152.png"/><Relationship Id="rId106" Type="http://schemas.openxmlformats.org/officeDocument/2006/relationships/image" Target="../media/image172.png"/><Relationship Id="rId127" Type="http://schemas.openxmlformats.org/officeDocument/2006/relationships/image" Target="../media/image115.png"/><Relationship Id="rId10" Type="http://schemas.openxmlformats.org/officeDocument/2006/relationships/customXml" Target="../ink/ink151.xml"/><Relationship Id="rId31" Type="http://schemas.openxmlformats.org/officeDocument/2006/relationships/image" Target="../media/image139.png"/><Relationship Id="rId52" Type="http://schemas.openxmlformats.org/officeDocument/2006/relationships/customXml" Target="../ink/ink172.xml"/><Relationship Id="rId73" Type="http://schemas.openxmlformats.org/officeDocument/2006/relationships/image" Target="../media/image160.png"/><Relationship Id="rId78" Type="http://schemas.openxmlformats.org/officeDocument/2006/relationships/customXml" Target="../ink/ink185.xml"/><Relationship Id="rId94" Type="http://schemas.openxmlformats.org/officeDocument/2006/relationships/image" Target="../media/image169.png"/><Relationship Id="rId99" Type="http://schemas.openxmlformats.org/officeDocument/2006/relationships/customXml" Target="../ink/ink198.xml"/><Relationship Id="rId101" Type="http://schemas.openxmlformats.org/officeDocument/2006/relationships/customXml" Target="../ink/ink199.xml"/><Relationship Id="rId122" Type="http://schemas.openxmlformats.org/officeDocument/2006/relationships/customXml" Target="../ink/ink212.xml"/><Relationship Id="rId143" Type="http://schemas.openxmlformats.org/officeDocument/2006/relationships/customXml" Target="../ink/ink222.xml"/><Relationship Id="rId4" Type="http://schemas.openxmlformats.org/officeDocument/2006/relationships/customXml" Target="../ink/ink148.xml"/><Relationship Id="rId9" Type="http://schemas.openxmlformats.org/officeDocument/2006/relationships/image" Target="../media/image128.png"/><Relationship Id="rId26" Type="http://schemas.openxmlformats.org/officeDocument/2006/relationships/customXml" Target="../ink/ink159.xml"/><Relationship Id="rId47" Type="http://schemas.openxmlformats.org/officeDocument/2006/relationships/image" Target="../media/image147.png"/><Relationship Id="rId68" Type="http://schemas.openxmlformats.org/officeDocument/2006/relationships/customXml" Target="../ink/ink180.xml"/><Relationship Id="rId89" Type="http://schemas.openxmlformats.org/officeDocument/2006/relationships/image" Target="../media/image167.png"/><Relationship Id="rId112" Type="http://schemas.openxmlformats.org/officeDocument/2006/relationships/customXml" Target="../ink/ink207.xml"/><Relationship Id="rId133" Type="http://schemas.openxmlformats.org/officeDocument/2006/relationships/image" Target="../media/image118.png"/><Relationship Id="rId16" Type="http://schemas.openxmlformats.org/officeDocument/2006/relationships/customXml" Target="../ink/ink1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2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5.xml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Generative Models &amp;</a:t>
            </a:r>
            <a:br>
              <a:rPr lang="en-US" altLang="ko-KR" b="1" dirty="0"/>
            </a:br>
            <a:r>
              <a:rPr lang="en-US" altLang="ko-KR" b="1" dirty="0"/>
              <a:t>Determining Trained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Generative models convert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to latent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dirty="0"/>
                  <a:t> and then reconstruct them back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or something similar</a:t>
                </a:r>
              </a:p>
              <a:p>
                <a:r>
                  <a:rPr lang="en-US" altLang="ko-KR" dirty="0"/>
                  <a:t>Diffusion model is one of the score-based generative model</a:t>
                </a:r>
              </a:p>
              <a:p>
                <a:r>
                  <a:rPr lang="en-US" altLang="ko-KR" dirty="0"/>
                  <a:t>The score is the gradient-log of the true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</m:e>
                    </m:func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There is a lot of math involved, but it is hard to know the meaning…</a:t>
                </a:r>
              </a:p>
              <a:p>
                <a:r>
                  <a:rPr lang="en-US" altLang="ko-KR" dirty="0"/>
                  <a:t>Let us approach it from a different perspective and then come back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5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What are Diffusion Models? | Lil'Log">
            <a:extLst>
              <a:ext uri="{FF2B5EF4-FFF2-40B4-BE49-F238E27FC236}">
                <a16:creationId xmlns:a16="http://schemas.microsoft.com/office/drawing/2014/main" id="{DE6F752B-CF98-833E-022C-B1F88A88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734" y="4685371"/>
            <a:ext cx="3142266" cy="217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0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hierarchical structure in which several VAEs are connected</a:t>
            </a:r>
          </a:p>
          <a:p>
            <a:r>
              <a:rPr lang="en-US" altLang="ko-KR" dirty="0"/>
              <a:t>This is called HVAE and is a generalization of VAE</a:t>
            </a:r>
          </a:p>
          <a:p>
            <a:r>
              <a:rPr lang="en-US" altLang="ko-KR" dirty="0"/>
              <a:t>Like DNNs, HVAEs are likely to have more representation ability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F2A3C-91BC-16D1-7444-B518A4B1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17" y="4278385"/>
            <a:ext cx="2760262" cy="2325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43B49F-6170-817E-BAEF-C55BC1B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17" y="4385045"/>
            <a:ext cx="5459627" cy="2107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A4ABF-469E-6D61-BD94-4F76333D8568}"/>
              </a:ext>
            </a:extLst>
          </p:cNvPr>
          <p:cNvSpPr txBox="1"/>
          <p:nvPr/>
        </p:nvSpPr>
        <p:spPr>
          <a:xfrm>
            <a:off x="3227201" y="5992297"/>
            <a:ext cx="10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F6AD3-CCAB-E153-5E05-939069C19AA7}"/>
              </a:ext>
            </a:extLst>
          </p:cNvPr>
          <p:cNvSpPr txBox="1"/>
          <p:nvPr/>
        </p:nvSpPr>
        <p:spPr>
          <a:xfrm>
            <a:off x="9586216" y="6014778"/>
            <a:ext cx="205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(Markovian) HVAE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7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But it is too free to model; Let us set each VAE to be a Markov chain</a:t>
                </a:r>
              </a:p>
              <a:p>
                <a:r>
                  <a:rPr lang="en-US" altLang="ko-KR" dirty="0"/>
                  <a:t>Then, given the original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, for each time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 and 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/>
                  <a:t>it can be modeled with encoders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and decoders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Model training can also be done with ELBO in the same way as VAE!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6B43B49F-6170-817E-BAEF-C55BC1BE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8" y="4983536"/>
            <a:ext cx="4620889" cy="1784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CFF622-D1CC-96E6-6164-B7A245C3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76" y="3719853"/>
            <a:ext cx="4048690" cy="13813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1EA43E-15F6-CF2A-FE41-6CF0FAFE4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377" y="3843012"/>
            <a:ext cx="4153480" cy="2333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1EBD98-9653-7121-F127-D0D8970088DC}"/>
              </a:ext>
            </a:extLst>
          </p:cNvPr>
          <p:cNvSpPr txBox="1"/>
          <p:nvPr/>
        </p:nvSpPr>
        <p:spPr>
          <a:xfrm>
            <a:off x="5182240" y="4092671"/>
            <a:ext cx="166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‘cause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it’s Markov chain!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F1F225-433E-C0EA-A1EC-81DEEBF93C81}"/>
              </a:ext>
            </a:extLst>
          </p:cNvPr>
          <p:cNvGrpSpPr/>
          <p:nvPr/>
        </p:nvGrpSpPr>
        <p:grpSpPr>
          <a:xfrm>
            <a:off x="4317160" y="4001456"/>
            <a:ext cx="873720" cy="865080"/>
            <a:chOff x="4317160" y="4001456"/>
            <a:chExt cx="873720" cy="86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FF4B421-BE0C-2652-4453-D792FE5C892C}"/>
                    </a:ext>
                  </a:extLst>
                </p14:cNvPr>
                <p14:cNvContentPartPr/>
                <p14:nvPr/>
              </p14:nvContentPartPr>
              <p14:xfrm>
                <a:off x="4785880" y="4001456"/>
                <a:ext cx="130320" cy="14868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FF4B421-BE0C-2652-4453-D792FE5C89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76880" y="3992456"/>
                  <a:ext cx="147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87507D71-3C70-7A12-95DD-C5D0D0679DCA}"/>
                    </a:ext>
                  </a:extLst>
                </p14:cNvPr>
                <p14:cNvContentPartPr/>
                <p14:nvPr/>
              </p14:nvContentPartPr>
              <p14:xfrm>
                <a:off x="4806760" y="4059416"/>
                <a:ext cx="384120" cy="3297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87507D71-3C70-7A12-95DD-C5D0D0679DC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97760" y="4050776"/>
                  <a:ext cx="401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D307AF5-FBF8-FC75-D014-CE489971726C}"/>
                    </a:ext>
                  </a:extLst>
                </p14:cNvPr>
                <p14:cNvContentPartPr/>
                <p14:nvPr/>
              </p14:nvContentPartPr>
              <p14:xfrm>
                <a:off x="4317160" y="4659896"/>
                <a:ext cx="112320" cy="206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D307AF5-FBF8-FC75-D014-CE48997172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08160" y="4650896"/>
                  <a:ext cx="129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82A2613-2DCD-8C80-940D-F3BE8C73F450}"/>
                    </a:ext>
                  </a:extLst>
                </p14:cNvPr>
                <p14:cNvContentPartPr/>
                <p14:nvPr/>
              </p14:nvContentPartPr>
              <p14:xfrm>
                <a:off x="4345240" y="4407176"/>
                <a:ext cx="816120" cy="3495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82A2613-2DCD-8C80-940D-F3BE8C73F4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6600" y="4398536"/>
                  <a:ext cx="833760" cy="367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805F92A-8386-A824-556E-A14B0324CDE5}"/>
              </a:ext>
            </a:extLst>
          </p:cNvPr>
          <p:cNvSpPr txBox="1"/>
          <p:nvPr/>
        </p:nvSpPr>
        <p:spPr>
          <a:xfrm>
            <a:off x="7903011" y="5992297"/>
            <a:ext cx="261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8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내용 개체 틀 2">
                <a:extLst>
                  <a:ext uri="{FF2B5EF4-FFF2-40B4-BE49-F238E27FC236}">
                    <a16:creationId xmlns:a16="http://schemas.microsoft.com/office/drawing/2014/main" id="{06BD2D4B-2FF9-B782-8336-0D5883ACE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71941" y="2168226"/>
                <a:ext cx="7368082" cy="243013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/>
                  <a:t>If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2400" dirty="0"/>
                  <a:t>, it is equivalent to ELBO in vanilla VAE</a:t>
                </a:r>
              </a:p>
              <a:p>
                <a:r>
                  <a:rPr lang="en-US" altLang="ko-KR" sz="2400" dirty="0"/>
                  <a:t>The third term is very dominant in training cost!</a:t>
                </a:r>
              </a:p>
              <a:p>
                <a:r>
                  <a:rPr lang="en-US" altLang="ko-KR" sz="2400" dirty="0"/>
                  <a:t>Because it has to be calculated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sz="2400" dirty="0"/>
                  <a:t> times and every KL divergence must be optimized simultaneously</a:t>
                </a:r>
              </a:p>
              <a:p>
                <a:r>
                  <a:rPr lang="en-US" altLang="ko-KR" sz="2400" dirty="0"/>
                  <a:t>How to be solve?</a:t>
                </a:r>
              </a:p>
            </p:txBody>
          </p:sp>
        </mc:Choice>
        <mc:Fallback>
          <p:sp>
            <p:nvSpPr>
              <p:cNvPr id="30" name="내용 개체 틀 2">
                <a:extLst>
                  <a:ext uri="{FF2B5EF4-FFF2-40B4-BE49-F238E27FC236}">
                    <a16:creationId xmlns:a16="http://schemas.microsoft.com/office/drawing/2014/main" id="{06BD2D4B-2FF9-B782-8336-0D5883ACE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1941" y="2168226"/>
                <a:ext cx="7368082" cy="2430137"/>
              </a:xfrm>
              <a:blipFill>
                <a:blip r:embed="rId2"/>
                <a:stretch>
                  <a:fillRect l="-1075" t="-35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9B5BEE-8C8A-5BFE-2553-04446EFC2386}"/>
              </a:ext>
            </a:extLst>
          </p:cNvPr>
          <p:cNvGrpSpPr/>
          <p:nvPr/>
        </p:nvGrpSpPr>
        <p:grpSpPr>
          <a:xfrm>
            <a:off x="451977" y="2699592"/>
            <a:ext cx="11552263" cy="3501003"/>
            <a:chOff x="267419" y="3060318"/>
            <a:chExt cx="11552263" cy="3501003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C3A3742-B5E2-CEA8-356F-6EAF24194865}"/>
                </a:ext>
              </a:extLst>
            </p:cNvPr>
            <p:cNvGrpSpPr/>
            <p:nvPr/>
          </p:nvGrpSpPr>
          <p:grpSpPr>
            <a:xfrm>
              <a:off x="267419" y="3060318"/>
              <a:ext cx="11552263" cy="3501003"/>
              <a:chOff x="-403897" y="2856870"/>
              <a:chExt cx="12223579" cy="3704451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CDACA61B-DF91-65E7-7812-7605CBB8E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760"/>
              <a:stretch/>
            </p:blipFill>
            <p:spPr>
              <a:xfrm>
                <a:off x="398197" y="5770788"/>
                <a:ext cx="9564435" cy="790533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8358FB2-8148-1B2A-A30D-2384D5303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03897" y="2856870"/>
                <a:ext cx="3934374" cy="225774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329D0CBF-D147-E9A1-5904-D8D46DD833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-1" b="61064"/>
              <a:stretch/>
            </p:blipFill>
            <p:spPr>
              <a:xfrm>
                <a:off x="217602" y="5123679"/>
                <a:ext cx="7792537" cy="637981"/>
              </a:xfrm>
              <a:prstGeom prst="rect">
                <a:avLst/>
              </a:prstGeom>
            </p:spPr>
          </p:pic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03E91CF8-4B8C-ADE7-47C9-CB8CBC9E5A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3822" t="45062" b="5347"/>
              <a:stretch/>
            </p:blipFill>
            <p:spPr>
              <a:xfrm>
                <a:off x="6662757" y="4986413"/>
                <a:ext cx="5156925" cy="812572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053E1B-915C-D464-708C-8DAB4ED76310}"/>
                </a:ext>
              </a:extLst>
            </p:cNvPr>
            <p:cNvGrpSpPr/>
            <p:nvPr/>
          </p:nvGrpSpPr>
          <p:grpSpPr>
            <a:xfrm>
              <a:off x="5771200" y="5846816"/>
              <a:ext cx="150480" cy="640080"/>
              <a:chOff x="5771200" y="5846816"/>
              <a:chExt cx="150480" cy="6400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C32533C0-10C0-849C-907A-65F8C5B2C427}"/>
                      </a:ext>
                    </a:extLst>
                  </p14:cNvPr>
                  <p14:cNvContentPartPr/>
                  <p14:nvPr/>
                </p14:nvContentPartPr>
                <p14:xfrm>
                  <a:off x="5788120" y="5846816"/>
                  <a:ext cx="100080" cy="9000"/>
                </p14:xfrm>
              </p:contentPart>
            </mc:Choice>
            <mc:Fallback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C32533C0-10C0-849C-907A-65F8C5B2C42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779120" y="5837816"/>
                    <a:ext cx="11772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50CB58F7-C6C1-D7FA-F8A2-5B1785BC7AA1}"/>
                      </a:ext>
                    </a:extLst>
                  </p14:cNvPr>
                  <p14:cNvContentPartPr/>
                  <p14:nvPr/>
                </p14:nvContentPartPr>
                <p14:xfrm>
                  <a:off x="5771200" y="5872016"/>
                  <a:ext cx="150480" cy="614880"/>
                </p14:xfrm>
              </p:contentPart>
            </mc:Choice>
            <mc:Fallback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50CB58F7-C6C1-D7FA-F8A2-5B1785BC7AA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762200" y="5863376"/>
                    <a:ext cx="168120" cy="6325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F9C13B0-56C3-ED9D-84E3-18AF9F1562A6}"/>
                    </a:ext>
                  </a:extLst>
                </p14:cNvPr>
                <p14:cNvContentPartPr/>
                <p14:nvPr/>
              </p14:nvContentPartPr>
              <p14:xfrm>
                <a:off x="9864400" y="5871656"/>
                <a:ext cx="189360" cy="5475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F9C13B0-56C3-ED9D-84E3-18AF9F1562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55400" y="5862656"/>
                  <a:ext cx="2070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F24896B-62C1-501F-885F-8F61E567BBA7}"/>
                    </a:ext>
                  </a:extLst>
                </p14:cNvPr>
                <p14:cNvContentPartPr/>
                <p14:nvPr/>
              </p14:nvContentPartPr>
              <p14:xfrm>
                <a:off x="10083280" y="5839976"/>
                <a:ext cx="219240" cy="188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F24896B-62C1-501F-885F-8F61E567BB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074280" y="5830976"/>
                  <a:ext cx="236880" cy="20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607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Diffusion model solves this by imposing strong constraints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The latent dimension = the data dimension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Every latent encoder is a linear Gaussian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The latent in final 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must be a standard Gaussian</a:t>
                </a:r>
              </a:p>
              <a:p>
                <a:r>
                  <a:rPr lang="en-US" altLang="ko-KR" dirty="0"/>
                  <a:t>This cleans up ELBO because encoders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are </a:t>
                </a:r>
                <a:r>
                  <a:rPr lang="en-US" altLang="ko-KR" dirty="0" err="1"/>
                  <a:t>parameterless</a:t>
                </a:r>
                <a:endParaRPr lang="en-US" altLang="ko-KR" dirty="0"/>
              </a:p>
              <a:p>
                <a:r>
                  <a:rPr lang="en-US" altLang="ko-KR" dirty="0"/>
                  <a:t>An important intuition is that the sum of a Gaussian RV is another Gaussian RV</a:t>
                </a:r>
              </a:p>
              <a:p>
                <a:r>
                  <a:rPr lang="en-US" altLang="ko-KR" dirty="0"/>
                  <a:t>i.e.,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781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Diffusion model solves this by imposing strong constraints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The latent dimension = the data dimension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Every latent encoder is a linear Gaussian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The latent in final step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ko-KR" dirty="0"/>
                  <a:t> must be a standard Gaussian</a:t>
                </a:r>
              </a:p>
              <a:p>
                <a:r>
                  <a:rPr lang="en-US" altLang="ko-KR" dirty="0"/>
                  <a:t>This cleans up ELBO because encoders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are </a:t>
                </a:r>
                <a:r>
                  <a:rPr lang="en-US" altLang="ko-KR" dirty="0" err="1"/>
                  <a:t>parameterless</a:t>
                </a:r>
                <a:endParaRPr lang="en-US" altLang="ko-KR" dirty="0"/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ra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/>
                  <a:t> for every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b="0" dirty="0"/>
                  <a:t>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dirty="0"/>
                  <a:t> where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;0,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5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10E7EC-04B9-EB26-1B0F-ABD2E2D8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7" y="1650689"/>
            <a:ext cx="6071993" cy="47012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0" y="4186106"/>
                <a:ext cx="5363361" cy="2165792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dirty="0"/>
                  <a:t>An important intuition is that the sum of a Gaussian RV is another Gaussian RV</a:t>
                </a:r>
              </a:p>
              <a:p>
                <a:r>
                  <a:rPr lang="en-US" altLang="ko-KR" dirty="0"/>
                  <a:t>i.e.,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4186106"/>
                <a:ext cx="5363361" cy="2165792"/>
              </a:xfrm>
              <a:blipFill>
                <a:blip r:embed="rId3"/>
                <a:stretch>
                  <a:fillRect l="-1705" t="-4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9385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5614AD-E262-5319-BBF2-63C19E94141D}"/>
              </a:ext>
            </a:extLst>
          </p:cNvPr>
          <p:cNvGrpSpPr/>
          <p:nvPr/>
        </p:nvGrpSpPr>
        <p:grpSpPr>
          <a:xfrm>
            <a:off x="1669408" y="2357939"/>
            <a:ext cx="8991957" cy="747117"/>
            <a:chOff x="1476462" y="5453477"/>
            <a:chExt cx="8991957" cy="7471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91ED59-3832-9D56-7A06-2635E0B7F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8" t="6760"/>
            <a:stretch/>
          </p:blipFill>
          <p:spPr>
            <a:xfrm>
              <a:off x="1476462" y="5453477"/>
              <a:ext cx="8772717" cy="7471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02EDF2F-DF1C-EC5B-9F20-9D1BE211FB76}"/>
                    </a:ext>
                  </a:extLst>
                </p14:cNvPr>
                <p14:cNvContentPartPr/>
                <p14:nvPr/>
              </p14:nvContentPartPr>
              <p14:xfrm>
                <a:off x="5954019" y="5460317"/>
                <a:ext cx="100080" cy="9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02EDF2F-DF1C-EC5B-9F20-9D1BE211F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5019" y="5451317"/>
                  <a:ext cx="117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70E85F-97CB-EF01-100B-DFADEFA4474F}"/>
                    </a:ext>
                  </a:extLst>
                </p14:cNvPr>
                <p14:cNvContentPartPr/>
                <p14:nvPr/>
              </p14:nvContentPartPr>
              <p14:xfrm>
                <a:off x="5937099" y="5485517"/>
                <a:ext cx="150480" cy="614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70E85F-97CB-EF01-100B-DFADEFA447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8099" y="5476877"/>
                  <a:ext cx="1681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70FFB53-3AF6-29AF-233B-66626EA72387}"/>
                    </a:ext>
                  </a:extLst>
                </p14:cNvPr>
                <p14:cNvContentPartPr/>
                <p14:nvPr/>
              </p14:nvContentPartPr>
              <p14:xfrm>
                <a:off x="10030299" y="5485157"/>
                <a:ext cx="189360" cy="547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70FFB53-3AF6-29AF-233B-66626EA723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21299" y="5476157"/>
                  <a:ext cx="2070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548A5E7-5804-73A0-6FE8-51382AB65CAD}"/>
                    </a:ext>
                  </a:extLst>
                </p14:cNvPr>
                <p14:cNvContentPartPr/>
                <p14:nvPr/>
              </p14:nvContentPartPr>
              <p14:xfrm>
                <a:off x="10249179" y="5453477"/>
                <a:ext cx="219240" cy="188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548A5E7-5804-73A0-6FE8-51382AB65C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40179" y="5444477"/>
                  <a:ext cx="23688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D151514-7515-CAA0-6BE1-D6C1333BF0B9}"/>
              </a:ext>
            </a:extLst>
          </p:cNvPr>
          <p:cNvGrpSpPr/>
          <p:nvPr/>
        </p:nvGrpSpPr>
        <p:grpSpPr>
          <a:xfrm>
            <a:off x="2097999" y="3568387"/>
            <a:ext cx="8298091" cy="2298263"/>
            <a:chOff x="1000884" y="3752945"/>
            <a:chExt cx="8298091" cy="229826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CE6277D-7189-E06E-EA76-61700F04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00884" y="3752945"/>
              <a:ext cx="7287642" cy="128605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9F57C6D-58BB-E47A-6395-7FF67C560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40018" y="5098575"/>
              <a:ext cx="6858957" cy="95263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16B703A-24EF-5F03-F227-208601A7A0FE}"/>
                  </a:ext>
                </a:extLst>
              </p14:cNvPr>
              <p14:cNvContentPartPr/>
              <p14:nvPr/>
            </p14:nvContentPartPr>
            <p14:xfrm>
              <a:off x="3875440" y="2536256"/>
              <a:ext cx="1965240" cy="450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16B703A-24EF-5F03-F227-208601A7A0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66440" y="2527616"/>
                <a:ext cx="1982880" cy="4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810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5614AD-E262-5319-BBF2-63C19E94141D}"/>
              </a:ext>
            </a:extLst>
          </p:cNvPr>
          <p:cNvGrpSpPr/>
          <p:nvPr/>
        </p:nvGrpSpPr>
        <p:grpSpPr>
          <a:xfrm>
            <a:off x="1669408" y="2357939"/>
            <a:ext cx="8991957" cy="747117"/>
            <a:chOff x="1476462" y="5453477"/>
            <a:chExt cx="8991957" cy="7471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991ED59-3832-9D56-7A06-2635E0B7F8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48" t="6760"/>
            <a:stretch/>
          </p:blipFill>
          <p:spPr>
            <a:xfrm>
              <a:off x="1476462" y="5453477"/>
              <a:ext cx="8772717" cy="7471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B02EDF2F-DF1C-EC5B-9F20-9D1BE211FB76}"/>
                    </a:ext>
                  </a:extLst>
                </p14:cNvPr>
                <p14:cNvContentPartPr/>
                <p14:nvPr/>
              </p14:nvContentPartPr>
              <p14:xfrm>
                <a:off x="5954019" y="5460317"/>
                <a:ext cx="100080" cy="90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B02EDF2F-DF1C-EC5B-9F20-9D1BE211FB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5019" y="5451317"/>
                  <a:ext cx="117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3870E85F-97CB-EF01-100B-DFADEFA4474F}"/>
                    </a:ext>
                  </a:extLst>
                </p14:cNvPr>
                <p14:cNvContentPartPr/>
                <p14:nvPr/>
              </p14:nvContentPartPr>
              <p14:xfrm>
                <a:off x="5937099" y="5485517"/>
                <a:ext cx="150480" cy="614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3870E85F-97CB-EF01-100B-DFADEFA447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8099" y="5476877"/>
                  <a:ext cx="1681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70FFB53-3AF6-29AF-233B-66626EA72387}"/>
                    </a:ext>
                  </a:extLst>
                </p14:cNvPr>
                <p14:cNvContentPartPr/>
                <p14:nvPr/>
              </p14:nvContentPartPr>
              <p14:xfrm>
                <a:off x="10030299" y="5485157"/>
                <a:ext cx="189360" cy="547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70FFB53-3AF6-29AF-233B-66626EA723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021299" y="5476157"/>
                  <a:ext cx="2070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548A5E7-5804-73A0-6FE8-51382AB65CAD}"/>
                    </a:ext>
                  </a:extLst>
                </p14:cNvPr>
                <p14:cNvContentPartPr/>
                <p14:nvPr/>
              </p14:nvContentPartPr>
              <p14:xfrm>
                <a:off x="10249179" y="5453477"/>
                <a:ext cx="219240" cy="188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548A5E7-5804-73A0-6FE8-51382AB65CA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40179" y="5444477"/>
                  <a:ext cx="236880" cy="206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97BE795-1753-FE17-EC06-D715C2E846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2811" y="4067105"/>
            <a:ext cx="6106377" cy="9621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947BF8CA-1021-A3F3-A53C-31DFEBC61E50}"/>
                  </a:ext>
                </a:extLst>
              </p14:cNvPr>
              <p14:cNvContentPartPr/>
              <p14:nvPr/>
            </p14:nvContentPartPr>
            <p14:xfrm>
              <a:off x="3875440" y="2536256"/>
              <a:ext cx="1965240" cy="45036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947BF8CA-1021-A3F3-A53C-31DFEBC61E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6440" y="2527616"/>
                <a:ext cx="1982880" cy="4680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7C552B0C-834E-31D0-2CF5-E153781F53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695" y="3543855"/>
            <a:ext cx="3632745" cy="4804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28689DA-A93B-130B-241C-DA67E4956B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2394" y="3520706"/>
            <a:ext cx="4076911" cy="45975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9BF09B4-11F5-D198-AD42-7FE42DB851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41171" y="5029264"/>
            <a:ext cx="5029902" cy="666843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A1A159-4753-B2CB-D1AF-435F60DBC891}"/>
              </a:ext>
            </a:extLst>
          </p:cNvPr>
          <p:cNvGrpSpPr/>
          <p:nvPr/>
        </p:nvGrpSpPr>
        <p:grpSpPr>
          <a:xfrm>
            <a:off x="2616880" y="3915564"/>
            <a:ext cx="5563080" cy="732240"/>
            <a:chOff x="2616880" y="4144016"/>
            <a:chExt cx="5563080" cy="73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F5D529D-6E26-B14A-28C0-8EE9538E2382}"/>
                    </a:ext>
                  </a:extLst>
                </p14:cNvPr>
                <p14:cNvContentPartPr/>
                <p14:nvPr/>
              </p14:nvContentPartPr>
              <p14:xfrm>
                <a:off x="8108320" y="4144016"/>
                <a:ext cx="71640" cy="6249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F5D529D-6E26-B14A-28C0-8EE9538E23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9320" y="4135376"/>
                  <a:ext cx="8928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212B652-9CC7-6C06-6DD8-913653D7A2E4}"/>
                    </a:ext>
                  </a:extLst>
                </p14:cNvPr>
                <p14:cNvContentPartPr/>
                <p14:nvPr/>
              </p14:nvContentPartPr>
              <p14:xfrm>
                <a:off x="8044960" y="4714616"/>
                <a:ext cx="108000" cy="666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212B652-9CC7-6C06-6DD8-913653D7A2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35960" y="4705616"/>
                  <a:ext cx="1256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D068B6B-D15E-8290-9CEF-DF1D8C22C100}"/>
                    </a:ext>
                  </a:extLst>
                </p14:cNvPr>
                <p14:cNvContentPartPr/>
                <p14:nvPr/>
              </p14:nvContentPartPr>
              <p14:xfrm>
                <a:off x="2616880" y="4336976"/>
                <a:ext cx="3103200" cy="5392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D068B6B-D15E-8290-9CEF-DF1D8C22C10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08240" y="4327976"/>
                  <a:ext cx="3120840" cy="55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1799E19-264E-54C3-1FC1-1D7DFFB5CA6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83807" y="3213830"/>
            <a:ext cx="1393436" cy="660049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C737D636-BAD5-FBFF-D019-39A67984AC86}"/>
              </a:ext>
            </a:extLst>
          </p:cNvPr>
          <p:cNvGrpSpPr/>
          <p:nvPr/>
        </p:nvGrpSpPr>
        <p:grpSpPr>
          <a:xfrm>
            <a:off x="6165400" y="3882084"/>
            <a:ext cx="187560" cy="645120"/>
            <a:chOff x="6165400" y="4110536"/>
            <a:chExt cx="187560" cy="64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7B3647D-F8E3-81B4-6060-B0069D2E1A7A}"/>
                    </a:ext>
                  </a:extLst>
                </p14:cNvPr>
                <p14:cNvContentPartPr/>
                <p14:nvPr/>
              </p14:nvContentPartPr>
              <p14:xfrm>
                <a:off x="6257560" y="4110536"/>
                <a:ext cx="95400" cy="645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7B3647D-F8E3-81B4-6060-B0069D2E1A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48560" y="4101536"/>
                  <a:ext cx="1130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4E44D455-8C1F-F78A-B29D-5268011E1C81}"/>
                    </a:ext>
                  </a:extLst>
                </p14:cNvPr>
                <p14:cNvContentPartPr/>
                <p14:nvPr/>
              </p14:nvContentPartPr>
              <p14:xfrm>
                <a:off x="6165400" y="4681856"/>
                <a:ext cx="183600" cy="734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4E44D455-8C1F-F78A-B29D-5268011E1C8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6760" y="4672856"/>
                  <a:ext cx="2012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7C30E96-65C2-5371-C621-162FC3E14D43}"/>
              </a:ext>
            </a:extLst>
          </p:cNvPr>
          <p:cNvGrpSpPr/>
          <p:nvPr/>
        </p:nvGrpSpPr>
        <p:grpSpPr>
          <a:xfrm>
            <a:off x="2709400" y="2195696"/>
            <a:ext cx="135720" cy="287640"/>
            <a:chOff x="2709400" y="2195696"/>
            <a:chExt cx="135720" cy="28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DB670B8-8524-8F19-21F9-6E5B597C8E18}"/>
                    </a:ext>
                  </a:extLst>
                </p14:cNvPr>
                <p14:cNvContentPartPr/>
                <p14:nvPr/>
              </p14:nvContentPartPr>
              <p14:xfrm>
                <a:off x="2709400" y="2195696"/>
                <a:ext cx="135720" cy="194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DB670B8-8524-8F19-21F9-6E5B597C8E1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00400" y="2187056"/>
                  <a:ext cx="153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1191ADD-5D21-035D-0391-C5B80BED3FFE}"/>
                    </a:ext>
                  </a:extLst>
                </p14:cNvPr>
                <p14:cNvContentPartPr/>
                <p14:nvPr/>
              </p14:nvContentPartPr>
              <p14:xfrm>
                <a:off x="2775640" y="2468216"/>
                <a:ext cx="13320" cy="151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1191ADD-5D21-035D-0391-C5B80BED3F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6640" y="2459216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내용 개체 틀 2">
                <a:extLst>
                  <a:ext uri="{FF2B5EF4-FFF2-40B4-BE49-F238E27FC236}">
                    <a16:creationId xmlns:a16="http://schemas.microsoft.com/office/drawing/2014/main" id="{8A1EE1CE-11F3-145C-EDF6-DEC173C596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7687" y="5795150"/>
                <a:ext cx="6036460" cy="8263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ko-KR" sz="2000" dirty="0"/>
                  <a:t>Set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/>
                  <a:t> to be Gaussian to reduce KL divergence</a:t>
                </a:r>
              </a:p>
              <a:p>
                <a:r>
                  <a:rPr lang="en-US" altLang="ko-KR" sz="2000" dirty="0"/>
                  <a:t>Since the variance is only a function of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, we just take it</a:t>
                </a:r>
              </a:p>
            </p:txBody>
          </p:sp>
        </mc:Choice>
        <mc:Fallback>
          <p:sp>
            <p:nvSpPr>
              <p:cNvPr id="36" name="내용 개체 틀 2">
                <a:extLst>
                  <a:ext uri="{FF2B5EF4-FFF2-40B4-BE49-F238E27FC236}">
                    <a16:creationId xmlns:a16="http://schemas.microsoft.com/office/drawing/2014/main" id="{8A1EE1CE-11F3-145C-EDF6-DEC173C596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7687" y="5795150"/>
                <a:ext cx="6036460" cy="826316"/>
              </a:xfrm>
              <a:blipFill>
                <a:blip r:embed="rId32"/>
                <a:stretch>
                  <a:fillRect l="-808" t="-7407" b="-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60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8685949-0D80-0E85-0F3D-228F71446D8D}"/>
              </a:ext>
            </a:extLst>
          </p:cNvPr>
          <p:cNvGrpSpPr/>
          <p:nvPr/>
        </p:nvGrpSpPr>
        <p:grpSpPr>
          <a:xfrm>
            <a:off x="7406479" y="2399630"/>
            <a:ext cx="2277983" cy="638264"/>
            <a:chOff x="2687667" y="3707625"/>
            <a:chExt cx="2345984" cy="65731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7188C61-D633-FCD3-10A7-003F753F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667" y="3707625"/>
              <a:ext cx="1867161" cy="657317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307A272-B1FE-8026-01BC-C85B521BD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0650" y="3811414"/>
              <a:ext cx="543001" cy="409632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F6424C3-B8E6-08FB-85AB-15ECCC23B7E1}"/>
              </a:ext>
            </a:extLst>
          </p:cNvPr>
          <p:cNvGrpSpPr/>
          <p:nvPr/>
        </p:nvGrpSpPr>
        <p:grpSpPr>
          <a:xfrm>
            <a:off x="1553564" y="2013900"/>
            <a:ext cx="4848902" cy="2047988"/>
            <a:chOff x="1561927" y="2809875"/>
            <a:chExt cx="4848902" cy="204798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9B4E118-77B4-8DB0-E333-3C5C36E0E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29"/>
            <a:stretch/>
          </p:blipFill>
          <p:spPr>
            <a:xfrm>
              <a:off x="1770864" y="2809875"/>
              <a:ext cx="3749092" cy="61912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DB7B57C-C561-0AAA-35F3-1F430BEBF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1927" y="3514737"/>
              <a:ext cx="4353533" cy="638264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DD1C2EE7-32A2-17FF-BC78-C148AB48C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1927" y="4133862"/>
              <a:ext cx="4848902" cy="724001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2EAA9B08-02EF-BAF0-F6DA-98C23D50F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161" y="4253400"/>
            <a:ext cx="2419688" cy="4286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3A5B5C2-106F-AB4B-72AB-37F21289E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0043" y="4730287"/>
            <a:ext cx="2934109" cy="1333686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118EBAC0-7618-C488-9C0C-B2A4058DA1E5}"/>
              </a:ext>
            </a:extLst>
          </p:cNvPr>
          <p:cNvGrpSpPr/>
          <p:nvPr/>
        </p:nvGrpSpPr>
        <p:grpSpPr>
          <a:xfrm>
            <a:off x="6604960" y="2759816"/>
            <a:ext cx="626400" cy="656280"/>
            <a:chOff x="6604960" y="2759816"/>
            <a:chExt cx="626400" cy="65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AC387732-6C33-F3B1-E861-D713E42A59E7}"/>
                    </a:ext>
                  </a:extLst>
                </p14:cNvPr>
                <p14:cNvContentPartPr/>
                <p14:nvPr/>
              </p14:nvContentPartPr>
              <p14:xfrm>
                <a:off x="6671920" y="2759816"/>
                <a:ext cx="559440" cy="6152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AC387732-6C33-F3B1-E861-D713E42A59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62920" y="2750816"/>
                  <a:ext cx="57708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347370A-083E-0B4A-9DBE-47D98A926D85}"/>
                    </a:ext>
                  </a:extLst>
                </p14:cNvPr>
                <p14:cNvContentPartPr/>
                <p14:nvPr/>
              </p14:nvContentPartPr>
              <p14:xfrm>
                <a:off x="6604960" y="3313496"/>
                <a:ext cx="155520" cy="10260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347370A-083E-0B4A-9DBE-47D98A926D8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96320" y="3304496"/>
                  <a:ext cx="17316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내용 개체 틀 2">
                <a:extLst>
                  <a:ext uri="{FF2B5EF4-FFF2-40B4-BE49-F238E27FC236}">
                    <a16:creationId xmlns:a16="http://schemas.microsoft.com/office/drawing/2014/main" id="{F2434D93-397B-4111-F4F9-AABF813BD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0405" y="4882771"/>
                <a:ext cx="7113084" cy="826316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000" dirty="0"/>
                  <a:t>Finding the appropriate hyperparameter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sz="2000" dirty="0"/>
                  <a:t> can be done with NN</a:t>
                </a:r>
              </a:p>
              <a:p>
                <a:r>
                  <a:rPr lang="en-US" altLang="ko-KR" sz="2000" dirty="0"/>
                  <a:t>But this is a bit questionable</a:t>
                </a:r>
              </a:p>
            </p:txBody>
          </p:sp>
        </mc:Choice>
        <mc:Fallback>
          <p:sp>
            <p:nvSpPr>
              <p:cNvPr id="47" name="내용 개체 틀 2">
                <a:extLst>
                  <a:ext uri="{FF2B5EF4-FFF2-40B4-BE49-F238E27FC236}">
                    <a16:creationId xmlns:a16="http://schemas.microsoft.com/office/drawing/2014/main" id="{F2434D93-397B-4111-F4F9-AABF813BD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0405" y="4882771"/>
                <a:ext cx="7113084" cy="826316"/>
              </a:xfrm>
              <a:blipFill>
                <a:blip r:embed="rId13"/>
                <a:stretch>
                  <a:fillRect l="-771" t="-8088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59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543BBC-F28A-12B9-A6B5-23AAC0647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14" y="5251342"/>
            <a:ext cx="4989163" cy="427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/>
              <a:t>“An astronaut riding a horse in a photorealistic style”</a:t>
            </a:r>
          </a:p>
        </p:txBody>
      </p:sp>
      <p:pic>
        <p:nvPicPr>
          <p:cNvPr id="1026" name="Picture 2" descr="unknown">
            <a:extLst>
              <a:ext uri="{FF2B5EF4-FFF2-40B4-BE49-F238E27FC236}">
                <a16:creationId xmlns:a16="http://schemas.microsoft.com/office/drawing/2014/main" id="{A8BB95A8-554C-D29E-6D28-B3449B92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5" y="6810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known">
            <a:extLst>
              <a:ext uri="{FF2B5EF4-FFF2-40B4-BE49-F238E27FC236}">
                <a16:creationId xmlns:a16="http://schemas.microsoft.com/office/drawing/2014/main" id="{068DA3DE-2809-CF9B-7475-624CE088D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037" y="681037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1588D68-A96C-7C7C-F831-ED155200D25E}"/>
              </a:ext>
            </a:extLst>
          </p:cNvPr>
          <p:cNvSpPr txBox="1">
            <a:spLocks/>
          </p:cNvSpPr>
          <p:nvPr/>
        </p:nvSpPr>
        <p:spPr>
          <a:xfrm>
            <a:off x="6298124" y="5251342"/>
            <a:ext cx="4989163" cy="1100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1800" dirty="0"/>
              <a:t>“An astronaut riding a horse as a pencil drawing”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3C01C8-855B-886C-884B-97EE0439DC1C}"/>
              </a:ext>
            </a:extLst>
          </p:cNvPr>
          <p:cNvSpPr txBox="1">
            <a:spLocks/>
          </p:cNvSpPr>
          <p:nvPr/>
        </p:nvSpPr>
        <p:spPr>
          <a:xfrm>
            <a:off x="3601418" y="5963181"/>
            <a:ext cx="4989163" cy="4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ko-KR" sz="2000" dirty="0" err="1"/>
              <a:t>OpenAI</a:t>
            </a:r>
            <a:r>
              <a:rPr lang="en-US" altLang="ko-KR" sz="2000" dirty="0"/>
              <a:t> DALL-E 2</a:t>
            </a:r>
          </a:p>
        </p:txBody>
      </p:sp>
    </p:spTree>
    <p:extLst>
      <p:ext uri="{BB962C8B-B14F-4D97-AF65-F5344CB8AC3E}">
        <p14:creationId xmlns:p14="http://schemas.microsoft.com/office/powerpoint/2010/main" val="3699412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Expression manipulation never ends…</a:t>
            </a:r>
          </a:p>
          <a:p>
            <a:r>
              <a:rPr lang="en-US" altLang="ko-KR" dirty="0"/>
              <a:t>We can view the optimization problem of diffusion model in 3 aspects:</a:t>
            </a:r>
          </a:p>
          <a:p>
            <a:pPr lvl="1"/>
            <a:r>
              <a:rPr lang="en-US" altLang="ko-KR" dirty="0"/>
              <a:t>Training original data!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Training the noise!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Training the score!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07C8E4-69AD-52DC-F69B-28CA4F7E2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468" y="3513239"/>
            <a:ext cx="1822413" cy="571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676C36-EC30-F018-D8FD-4566AF6A3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52"/>
          <a:stretch/>
        </p:blipFill>
        <p:spPr>
          <a:xfrm>
            <a:off x="1674806" y="3950147"/>
            <a:ext cx="3249532" cy="47531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D4526B0-ED04-3939-3B9F-4745F7EB5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638" y="4430845"/>
            <a:ext cx="3134162" cy="466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26A4FD-27F1-FEC4-5678-C37C07E94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806" y="4749953"/>
            <a:ext cx="3660258" cy="48454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B83176B-4959-7660-0109-7491EF1B32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449" y="5622230"/>
            <a:ext cx="2848373" cy="66684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405C7CF-83CF-A832-7114-B84758315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854" y="4917079"/>
            <a:ext cx="5249008" cy="69542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D6C4A3-1494-3E4C-B0A2-457F426D5C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931"/>
          <a:stretch/>
        </p:blipFill>
        <p:spPr>
          <a:xfrm>
            <a:off x="1674806" y="3171269"/>
            <a:ext cx="3372570" cy="475311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EB68ECFB-360A-6558-60EA-F15EE636A08C}"/>
              </a:ext>
            </a:extLst>
          </p:cNvPr>
          <p:cNvGrpSpPr/>
          <p:nvPr/>
        </p:nvGrpSpPr>
        <p:grpSpPr>
          <a:xfrm>
            <a:off x="5167120" y="3497816"/>
            <a:ext cx="277560" cy="664920"/>
            <a:chOff x="5167120" y="3497816"/>
            <a:chExt cx="277560" cy="66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A0499DF-A749-958E-7B82-4C589BEE98CB}"/>
                    </a:ext>
                  </a:extLst>
                </p14:cNvPr>
                <p14:cNvContentPartPr/>
                <p14:nvPr/>
              </p14:nvContentPartPr>
              <p14:xfrm>
                <a:off x="5196280" y="3497816"/>
                <a:ext cx="248400" cy="6584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A0499DF-A749-958E-7B82-4C589BEE98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7640" y="3489176"/>
                  <a:ext cx="26604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8860F00-3420-6C70-CD7A-D34E561FF630}"/>
                    </a:ext>
                  </a:extLst>
                </p14:cNvPr>
                <p14:cNvContentPartPr/>
                <p14:nvPr/>
              </p14:nvContentPartPr>
              <p14:xfrm>
                <a:off x="5167120" y="4084976"/>
                <a:ext cx="105480" cy="77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8860F00-3420-6C70-CD7A-D34E561FF6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58480" y="4076336"/>
                  <a:ext cx="12312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80027139-1797-ECD4-D5BB-B05D4803CB5D}"/>
                  </a:ext>
                </a:extLst>
              </p14:cNvPr>
              <p14:cNvContentPartPr/>
              <p14:nvPr/>
            </p14:nvContentPartPr>
            <p14:xfrm>
              <a:off x="5679040" y="3833696"/>
              <a:ext cx="9000" cy="36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80027139-1797-ECD4-D5BB-B05D4803CB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70040" y="3825056"/>
                <a:ext cx="266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5CC3BD25-6DAB-DF50-345C-9BF89800BBDE}"/>
              </a:ext>
            </a:extLst>
          </p:cNvPr>
          <p:cNvGrpSpPr/>
          <p:nvPr/>
        </p:nvGrpSpPr>
        <p:grpSpPr>
          <a:xfrm>
            <a:off x="5628640" y="3707696"/>
            <a:ext cx="153000" cy="17280"/>
            <a:chOff x="5628640" y="3707696"/>
            <a:chExt cx="153000" cy="1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4877AEC-CE43-E132-FD57-26581C875BB5}"/>
                    </a:ext>
                  </a:extLst>
                </p14:cNvPr>
                <p14:cNvContentPartPr/>
                <p14:nvPr/>
              </p14:nvContentPartPr>
              <p14:xfrm>
                <a:off x="5628640" y="3707696"/>
                <a:ext cx="23040" cy="36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4877AEC-CE43-E132-FD57-26581C875BB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20000" y="3699056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8F3DD71-3561-51B7-047B-BA927E07CB54}"/>
                    </a:ext>
                  </a:extLst>
                </p14:cNvPr>
                <p14:cNvContentPartPr/>
                <p14:nvPr/>
              </p14:nvContentPartPr>
              <p14:xfrm>
                <a:off x="5779840" y="3724616"/>
                <a:ext cx="1800" cy="3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8F3DD71-3561-51B7-047B-BA927E07CB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70840" y="371597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803F52A-634C-FF9D-F679-1FF2143DD592}"/>
              </a:ext>
            </a:extLst>
          </p:cNvPr>
          <p:cNvGrpSpPr/>
          <p:nvPr/>
        </p:nvGrpSpPr>
        <p:grpSpPr>
          <a:xfrm>
            <a:off x="5427400" y="4320056"/>
            <a:ext cx="219240" cy="696600"/>
            <a:chOff x="5427400" y="4320056"/>
            <a:chExt cx="219240" cy="69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8A03554E-5AF7-EAD8-C74C-DFAC8E13A840}"/>
                    </a:ext>
                  </a:extLst>
                </p14:cNvPr>
                <p14:cNvContentPartPr/>
                <p14:nvPr/>
              </p14:nvContentPartPr>
              <p14:xfrm>
                <a:off x="5427400" y="4320056"/>
                <a:ext cx="219240" cy="657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8A03554E-5AF7-EAD8-C74C-DFAC8E13A8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418760" y="4311056"/>
                  <a:ext cx="23688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8F4240C0-E3E0-6642-6612-460CB220133F}"/>
                    </a:ext>
                  </a:extLst>
                </p14:cNvPr>
                <p14:cNvContentPartPr/>
                <p14:nvPr/>
              </p14:nvContentPartPr>
              <p14:xfrm>
                <a:off x="5536120" y="4907216"/>
                <a:ext cx="100440" cy="1094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8F4240C0-E3E0-6642-6612-460CB220133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27120" y="4898576"/>
                  <a:ext cx="11808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71D36723-2E03-70E1-DD38-AEE9AA11FEAE}"/>
                  </a:ext>
                </a:extLst>
              </p14:cNvPr>
              <p14:cNvContentPartPr/>
              <p14:nvPr/>
            </p14:nvContentPartPr>
            <p14:xfrm>
              <a:off x="6324880" y="4563416"/>
              <a:ext cx="16920" cy="200880"/>
            </p14:xfrm>
          </p:contentPart>
        </mc:Choice>
        <mc:Fallback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71D36723-2E03-70E1-DD38-AEE9AA11FEA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16240" y="4554416"/>
                <a:ext cx="34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D71898B0-8186-ED5B-19F9-B349D20DB23E}"/>
                  </a:ext>
                </a:extLst>
              </p14:cNvPr>
              <p14:cNvContentPartPr/>
              <p14:nvPr/>
            </p14:nvContentPartPr>
            <p14:xfrm>
              <a:off x="5896840" y="4579976"/>
              <a:ext cx="36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D71898B0-8186-ED5B-19F9-B349D20DB23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88200" y="45713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E223893C-5044-1554-D5D3-2E1924CEEE2A}"/>
                  </a:ext>
                </a:extLst>
              </p14:cNvPr>
              <p14:cNvContentPartPr/>
              <p14:nvPr/>
            </p14:nvContentPartPr>
            <p14:xfrm>
              <a:off x="5930680" y="4700936"/>
              <a:ext cx="18000" cy="540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E223893C-5044-1554-D5D3-2E1924CEEE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21680" y="4691936"/>
                <a:ext cx="356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9" name="잉크 68">
                <a:extLst>
                  <a:ext uri="{FF2B5EF4-FFF2-40B4-BE49-F238E27FC236}">
                    <a16:creationId xmlns:a16="http://schemas.microsoft.com/office/drawing/2014/main" id="{66A435E9-4289-59C2-2EB2-8D830EBB6BDC}"/>
                  </a:ext>
                </a:extLst>
              </p14:cNvPr>
              <p14:cNvContentPartPr/>
              <p14:nvPr/>
            </p14:nvContentPartPr>
            <p14:xfrm>
              <a:off x="6048400" y="4563416"/>
              <a:ext cx="360" cy="1800"/>
            </p14:xfrm>
          </p:contentPart>
        </mc:Choice>
        <mc:Fallback>
          <p:pic>
            <p:nvPicPr>
              <p:cNvPr id="69" name="잉크 68">
                <a:extLst>
                  <a:ext uri="{FF2B5EF4-FFF2-40B4-BE49-F238E27FC236}">
                    <a16:creationId xmlns:a16="http://schemas.microsoft.com/office/drawing/2014/main" id="{66A435E9-4289-59C2-2EB2-8D830EBB6B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39400" y="4554416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그룹 79">
            <a:extLst>
              <a:ext uri="{FF2B5EF4-FFF2-40B4-BE49-F238E27FC236}">
                <a16:creationId xmlns:a16="http://schemas.microsoft.com/office/drawing/2014/main" id="{4E229659-2B25-F353-A0C5-FDD1929BD0D3}"/>
              </a:ext>
            </a:extLst>
          </p:cNvPr>
          <p:cNvGrpSpPr/>
          <p:nvPr/>
        </p:nvGrpSpPr>
        <p:grpSpPr>
          <a:xfrm>
            <a:off x="6278080" y="5117456"/>
            <a:ext cx="215280" cy="243360"/>
            <a:chOff x="6278080" y="5117456"/>
            <a:chExt cx="215280" cy="24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83132EE-1F42-53DD-A4E7-BBC3C57E1DD0}"/>
                    </a:ext>
                  </a:extLst>
                </p14:cNvPr>
                <p14:cNvContentPartPr/>
                <p14:nvPr/>
              </p14:nvContentPartPr>
              <p14:xfrm>
                <a:off x="6278080" y="5117456"/>
                <a:ext cx="114840" cy="1933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83132EE-1F42-53DD-A4E7-BBC3C57E1DD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269080" y="5108456"/>
                  <a:ext cx="132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3F32669-FF43-8343-C62C-00672EB524F0}"/>
                    </a:ext>
                  </a:extLst>
                </p14:cNvPr>
                <p14:cNvContentPartPr/>
                <p14:nvPr/>
              </p14:nvContentPartPr>
              <p14:xfrm>
                <a:off x="6484360" y="5352536"/>
                <a:ext cx="9000" cy="82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3F32669-FF43-8343-C62C-00672EB524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75360" y="5343536"/>
                  <a:ext cx="266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B892698-3C92-A6F6-0CE5-BFC0E48698E1}"/>
              </a:ext>
            </a:extLst>
          </p:cNvPr>
          <p:cNvGrpSpPr/>
          <p:nvPr/>
        </p:nvGrpSpPr>
        <p:grpSpPr>
          <a:xfrm>
            <a:off x="6031480" y="5760776"/>
            <a:ext cx="302400" cy="159120"/>
            <a:chOff x="6031480" y="5760776"/>
            <a:chExt cx="302400" cy="15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F29BAB09-C487-1C89-26C7-32785A90859F}"/>
                    </a:ext>
                  </a:extLst>
                </p14:cNvPr>
                <p14:cNvContentPartPr/>
                <p14:nvPr/>
              </p14:nvContentPartPr>
              <p14:xfrm>
                <a:off x="6031480" y="5787776"/>
                <a:ext cx="133560" cy="936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F29BAB09-C487-1C89-26C7-32785A90859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22480" y="5778776"/>
                  <a:ext cx="151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FD89541-CC86-2285-870B-419C784E806A}"/>
                    </a:ext>
                  </a:extLst>
                </p14:cNvPr>
                <p14:cNvContentPartPr/>
                <p14:nvPr/>
              </p14:nvContentPartPr>
              <p14:xfrm>
                <a:off x="6039760" y="5847176"/>
                <a:ext cx="133560" cy="3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FD89541-CC86-2285-870B-419C784E80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30760" y="5838176"/>
                  <a:ext cx="151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D4AA0242-CE8A-1448-8682-795C751C30C5}"/>
                    </a:ext>
                  </a:extLst>
                </p14:cNvPr>
                <p14:cNvContentPartPr/>
                <p14:nvPr/>
              </p14:nvContentPartPr>
              <p14:xfrm>
                <a:off x="6257920" y="5760776"/>
                <a:ext cx="75960" cy="1591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D4AA0242-CE8A-1448-8682-795C751C30C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48920" y="5752136"/>
                  <a:ext cx="93600" cy="176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2A274A3-2857-1965-7076-827ED7962566}"/>
              </a:ext>
            </a:extLst>
          </p:cNvPr>
          <p:cNvSpPr txBox="1"/>
          <p:nvPr/>
        </p:nvSpPr>
        <p:spPr>
          <a:xfrm>
            <a:off x="9742800" y="4479190"/>
            <a:ext cx="217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Tweedie’s Formula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4E73F1-ECAB-B1DF-6CD9-838AA1171FCE}"/>
              </a:ext>
            </a:extLst>
          </p:cNvPr>
          <p:cNvSpPr txBox="1"/>
          <p:nvPr/>
        </p:nvSpPr>
        <p:spPr>
          <a:xfrm>
            <a:off x="8717761" y="4267227"/>
            <a:ext cx="3661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“commonly used to correct sample bias”</a:t>
            </a:r>
            <a:endParaRPr lang="ko-KR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9CF43F3C-5540-0906-C45E-79575C708DF0}"/>
                  </a:ext>
                </a:extLst>
              </p14:cNvPr>
              <p14:cNvContentPartPr/>
              <p14:nvPr/>
            </p14:nvContentPartPr>
            <p14:xfrm>
              <a:off x="9537880" y="4520576"/>
              <a:ext cx="178560" cy="33120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9CF43F3C-5540-0906-C45E-79575C708DF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528880" y="4511936"/>
                <a:ext cx="196200" cy="34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그룹 92">
            <a:extLst>
              <a:ext uri="{FF2B5EF4-FFF2-40B4-BE49-F238E27FC236}">
                <a16:creationId xmlns:a16="http://schemas.microsoft.com/office/drawing/2014/main" id="{40DA3646-8028-686F-2EBC-1212F882B2CE}"/>
              </a:ext>
            </a:extLst>
          </p:cNvPr>
          <p:cNvGrpSpPr/>
          <p:nvPr/>
        </p:nvGrpSpPr>
        <p:grpSpPr>
          <a:xfrm>
            <a:off x="8489200" y="4018376"/>
            <a:ext cx="310680" cy="816480"/>
            <a:chOff x="8489200" y="4018376"/>
            <a:chExt cx="310680" cy="81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521E321-D74E-2012-FDB6-662655E27D5E}"/>
                    </a:ext>
                  </a:extLst>
                </p14:cNvPr>
                <p14:cNvContentPartPr/>
                <p14:nvPr/>
              </p14:nvContentPartPr>
              <p14:xfrm>
                <a:off x="8489200" y="4504736"/>
                <a:ext cx="141840" cy="3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521E321-D74E-2012-FDB6-662655E27D5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480560" y="4495736"/>
                  <a:ext cx="159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EE10E6D-753D-9A91-5930-899E91852517}"/>
                    </a:ext>
                  </a:extLst>
                </p14:cNvPr>
                <p14:cNvContentPartPr/>
                <p14:nvPr/>
              </p14:nvContentPartPr>
              <p14:xfrm>
                <a:off x="8505400" y="4479536"/>
                <a:ext cx="134640" cy="3553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EE10E6D-753D-9A91-5930-899E918525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96400" y="4470896"/>
                  <a:ext cx="152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C8E416CD-3C6E-C46C-A0F8-4F484D68B40C}"/>
                    </a:ext>
                  </a:extLst>
                </p14:cNvPr>
                <p14:cNvContentPartPr/>
                <p14:nvPr/>
              </p14:nvContentPartPr>
              <p14:xfrm>
                <a:off x="8662000" y="4018376"/>
                <a:ext cx="137880" cy="3733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C8E416CD-3C6E-C46C-A0F8-4F484D68B40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53360" y="4009376"/>
                  <a:ext cx="155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B8A3A93-6BBB-28E7-A16E-6BA0400DDAFE}"/>
                    </a:ext>
                  </a:extLst>
                </p14:cNvPr>
                <p14:cNvContentPartPr/>
                <p14:nvPr/>
              </p14:nvContentPartPr>
              <p14:xfrm>
                <a:off x="8598280" y="4345616"/>
                <a:ext cx="128520" cy="709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B8A3A93-6BBB-28E7-A16E-6BA0400DDAF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589640" y="4336616"/>
                  <a:ext cx="146160" cy="88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8ECF549F-3861-C9F7-1798-5AA7613463D5}"/>
              </a:ext>
            </a:extLst>
          </p:cNvPr>
          <p:cNvSpPr txBox="1"/>
          <p:nvPr/>
        </p:nvSpPr>
        <p:spPr>
          <a:xfrm>
            <a:off x="8777076" y="3670625"/>
            <a:ext cx="2508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‘score’!</a:t>
            </a:r>
            <a:endParaRPr lang="ko-KR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2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score is the gradient-log of the true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ko-KR" dirty="0"/>
                          <m:t> 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That is, for arbitrarily flexible and parameterizable function f called the energy function, arbitrarily flexible probability distribution: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But normalizing constant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can be difficult to compute tractably</a:t>
                </a:r>
              </a:p>
              <a:p>
                <a:r>
                  <a:rPr lang="en-US" altLang="ko-KR" dirty="0"/>
                  <a:t>This can be fixed by setting ‘the score’ to gradient-log and finding the score instead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4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15D7B6B-710C-BD56-319F-D09A2C52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47" y="3279673"/>
            <a:ext cx="2424905" cy="8225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Score-based Generative Model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10FDF8-8A8F-84BE-CE3F-480669593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46" y="5350478"/>
            <a:ext cx="3422707" cy="142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3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Express the score as a DNN by optimizing the Fisher Divergence</a:t>
            </a:r>
          </a:p>
          <a:p>
            <a:endParaRPr lang="en-US" altLang="ko-KR" dirty="0"/>
          </a:p>
          <a:p>
            <a:r>
              <a:rPr lang="en-US" altLang="ko-KR" dirty="0"/>
              <a:t>The score means the direction the log-likelihood increases</a:t>
            </a:r>
          </a:p>
          <a:p>
            <a:r>
              <a:rPr lang="en-US" altLang="ko-KR" dirty="0"/>
              <a:t>The Score-based generative model borrows the idea of Langevin dynamics, a molecular system model that can represent molecular diffusion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Score-based Generative Model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BEBE8B-86F2-87E7-1B76-240C6A5F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5" y="4159242"/>
            <a:ext cx="5335583" cy="25585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AE4D44-B576-0687-C207-B7686E1C5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07" y="5373810"/>
            <a:ext cx="5296639" cy="4953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07B157-DD5B-8825-8083-B9E8818BF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90" y="4982981"/>
            <a:ext cx="3738783" cy="361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B21860-5265-3673-8AB0-7253F274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696" y="2295677"/>
            <a:ext cx="3219899" cy="5906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D5314D3-A79B-1044-FCC6-2AEE77522E39}"/>
              </a:ext>
            </a:extLst>
          </p:cNvPr>
          <p:cNvSpPr txBox="1"/>
          <p:nvPr/>
        </p:nvSpPr>
        <p:spPr>
          <a:xfrm>
            <a:off x="7142527" y="2406327"/>
            <a:ext cx="4211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…and this is the vanilla score matching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68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15D7B6B-710C-BD56-319F-D09A2C52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75" y="1690688"/>
            <a:ext cx="2065546" cy="70064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Score-based Generative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It can estimate an intractable distribution</a:t>
                </a:r>
              </a:p>
              <a:p>
                <a:r>
                  <a:rPr lang="en-US" altLang="ko-KR" dirty="0"/>
                  <a:t>But it is very computationally expensive and has various problems: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Ill-defined when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lies on a low-dimensional manifold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Not be accurate in low density regions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dirty="0"/>
                  <a:t>Density is not reflected well (e.g., mixture model)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BBEBE8B-86F2-87E7-1B76-240C6A5F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7" y="4404973"/>
            <a:ext cx="4630724" cy="2220527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9C50D47-4608-3504-9F7D-FE4A0A832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32" y="4404973"/>
            <a:ext cx="6057161" cy="218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25FB614-7A98-195F-02BD-40405838A36C}"/>
              </a:ext>
            </a:extLst>
          </p:cNvPr>
          <p:cNvGrpSpPr/>
          <p:nvPr/>
        </p:nvGrpSpPr>
        <p:grpSpPr>
          <a:xfrm>
            <a:off x="8120200" y="3715616"/>
            <a:ext cx="477360" cy="227520"/>
            <a:chOff x="8120200" y="3715616"/>
            <a:chExt cx="4773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572B218C-5C35-3BEE-8325-D24E1B7912A9}"/>
                    </a:ext>
                  </a:extLst>
                </p14:cNvPr>
                <p14:cNvContentPartPr/>
                <p14:nvPr/>
              </p14:nvContentPartPr>
              <p14:xfrm>
                <a:off x="8120200" y="3715616"/>
                <a:ext cx="149760" cy="149040"/>
              </p14:xfrm>
            </p:contentPart>
          </mc:Choice>
          <mc:Fallback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572B218C-5C35-3BEE-8325-D24E1B7912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11560" y="3706976"/>
                  <a:ext cx="167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273DFB76-7A12-6DB8-8505-F192E24F9FAC}"/>
                    </a:ext>
                  </a:extLst>
                </p14:cNvPr>
                <p14:cNvContentPartPr/>
                <p14:nvPr/>
              </p14:nvContentPartPr>
              <p14:xfrm>
                <a:off x="8212360" y="3917576"/>
                <a:ext cx="360" cy="3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273DFB76-7A12-6DB8-8505-F192E24F9F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03720" y="39085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1E03E62A-DE86-701A-10BD-215348C639E9}"/>
                    </a:ext>
                  </a:extLst>
                </p14:cNvPr>
                <p14:cNvContentPartPr/>
                <p14:nvPr/>
              </p14:nvContentPartPr>
              <p14:xfrm>
                <a:off x="8338360" y="3723896"/>
                <a:ext cx="111960" cy="12708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1E03E62A-DE86-701A-10BD-215348C639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29360" y="3715256"/>
                  <a:ext cx="1296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5F207D2-C401-D9F2-B809-863F80ACE05F}"/>
                    </a:ext>
                  </a:extLst>
                </p14:cNvPr>
                <p14:cNvContentPartPr/>
                <p14:nvPr/>
              </p14:nvContentPartPr>
              <p14:xfrm>
                <a:off x="8413960" y="3905696"/>
                <a:ext cx="6840" cy="36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5F207D2-C401-D9F2-B809-863F80ACE0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04960" y="3897056"/>
                  <a:ext cx="2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D8721B68-0EE5-0E49-CACD-2F380F31E8FF}"/>
                    </a:ext>
                  </a:extLst>
                </p14:cNvPr>
                <p14:cNvContentPartPr/>
                <p14:nvPr/>
              </p14:nvContentPartPr>
              <p14:xfrm>
                <a:off x="8539600" y="3732896"/>
                <a:ext cx="57960" cy="10800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D8721B68-0EE5-0E49-CACD-2F380F31E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30960" y="3723896"/>
                  <a:ext cx="75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F4E2D1F-CBAA-88AA-1585-C6905F1844CE}"/>
                    </a:ext>
                  </a:extLst>
                </p14:cNvPr>
                <p14:cNvContentPartPr/>
                <p14:nvPr/>
              </p14:nvContentPartPr>
              <p14:xfrm>
                <a:off x="8564800" y="3934496"/>
                <a:ext cx="23040" cy="8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F4E2D1F-CBAA-88AA-1585-C6905F1844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55800" y="3925496"/>
                  <a:ext cx="40680" cy="2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761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Score-based Generative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 can be handled by adding Gaussians of different strengths</a:t>
            </a:r>
          </a:p>
          <a:p>
            <a:r>
              <a:rPr lang="en-US" altLang="ko-KR" dirty="0"/>
              <a:t>The problem of computational cost is solved by estimating the scores of distributions made from noising samples</a:t>
            </a:r>
          </a:p>
          <a:p>
            <a:r>
              <a:rPr lang="en-US" altLang="ko-KR" dirty="0"/>
              <a:t>Since Gaussian is defined in all spaces, it solves many problems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9C50D47-4608-3504-9F7D-FE4A0A832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502" y="4613238"/>
            <a:ext cx="5642995" cy="203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FE126E-31B1-907B-7050-74D5CC9F4021}"/>
                  </a:ext>
                </a:extLst>
              </p:cNvPr>
              <p:cNvSpPr txBox="1"/>
              <p:nvPr/>
            </p:nvSpPr>
            <p:spPr>
              <a:xfrm>
                <a:off x="620784" y="3694429"/>
                <a:ext cx="76927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Ill-defined when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lies on a low-dimensional manifold	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 be accurate in low density regions		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somewhat ok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Density is not reflected well (e.g., mixture model)	</a:t>
                </a:r>
                <a:r>
                  <a:rPr lang="en-US" altLang="ko-KR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???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FE126E-31B1-907B-7050-74D5CC9F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84" y="3694429"/>
                <a:ext cx="7692705" cy="830997"/>
              </a:xfrm>
              <a:prstGeom prst="rect">
                <a:avLst/>
              </a:prstGeom>
              <a:blipFill>
                <a:blip r:embed="rId3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604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D5F103-78D0-BBAF-4D18-A2AC88E9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206" y="2148264"/>
            <a:ext cx="5639587" cy="8668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Therefore, if we optimize all the Fisher Divergence at each noise level,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A similar expression emerges when solved from the HVAE perspective</a:t>
                </a:r>
              </a:p>
              <a:p>
                <a:r>
                  <a:rPr lang="en-US" altLang="ko-KR" dirty="0"/>
                  <a:t>Furthermore, if we modify Langevin dynamics sampling in terms of simulated annealing:</a:t>
                </a:r>
              </a:p>
              <a:p>
                <a:pPr lvl="1"/>
                <a:r>
                  <a:rPr lang="en-US" altLang="ko-KR" dirty="0"/>
                  <a:t>Initialize from some fixed prior (e.g., uniform, gaussian)</a:t>
                </a:r>
              </a:p>
              <a:p>
                <a:pPr lvl="1"/>
                <a:r>
                  <a:rPr lang="en-US" altLang="ko-KR" dirty="0"/>
                  <a:t>Running Langevin dynamics for each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−1, 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−2…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The starting point of each step is the ending point of the previous one</a:t>
                </a:r>
              </a:p>
              <a:p>
                <a:r>
                  <a:rPr lang="en-US" altLang="ko-KR" dirty="0"/>
                  <a:t>It can be perfectly modeled as a Markovian HVAE!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764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conclusion, the diffusion model can be interpreted as an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Hierarchical VAE with strong constraints to deal with the computational cost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Denoising score-based generative model with a clear, comprehensive explanation and great performance</a:t>
            </a:r>
          </a:p>
          <a:p>
            <a:r>
              <a:rPr lang="en-US" altLang="ko-KR" dirty="0"/>
              <a:t>These are not separate but complementary to each other</a:t>
            </a:r>
          </a:p>
          <a:p>
            <a:r>
              <a:rPr lang="en-US" altLang="ko-KR" dirty="0"/>
              <a:t>Approaching from different perspectives always gives good ideas!</a:t>
            </a:r>
          </a:p>
          <a:p>
            <a:r>
              <a:rPr lang="en-US" altLang="ko-KR" dirty="0"/>
              <a:t>I hope this helped you get a rough understanding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00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Diffusion models still have very important topics like SDE, but these are not fully understood. (too HARD for me!!!)</a:t>
            </a:r>
          </a:p>
          <a:p>
            <a:r>
              <a:rPr lang="en-US" altLang="ko-KR" dirty="0"/>
              <a:t>Simple to understand, it seems to be an explanation that unifies the continuous Langevin dynamics process and the discrete DNN process</a:t>
            </a:r>
          </a:p>
          <a:p>
            <a:r>
              <a:rPr lang="en-US" altLang="ko-KR" dirty="0"/>
              <a:t>The guidance (conditional one) is also possible (e.g., Image-Text)</a:t>
            </a:r>
          </a:p>
          <a:p>
            <a:r>
              <a:rPr lang="en-US" altLang="ko-KR" dirty="0"/>
              <a:t>However, there are many other stories about these…</a:t>
            </a:r>
          </a:p>
          <a:p>
            <a:r>
              <a:rPr lang="en-US" altLang="ko-KR" sz="1800" dirty="0"/>
              <a:t>For more details on this presentation, SDE, etc., see below:</a:t>
            </a:r>
          </a:p>
          <a:p>
            <a:pPr lvl="1"/>
            <a:r>
              <a:rPr lang="en-US" altLang="ko-KR" sz="1400" dirty="0"/>
              <a:t>Luo et al. “Understanding Diffusion Models: A Unified Perspective” [2208.11970]</a:t>
            </a:r>
          </a:p>
          <a:p>
            <a:pPr lvl="1"/>
            <a:r>
              <a:rPr lang="en-US" altLang="ko-KR" sz="1400" dirty="0"/>
              <a:t>Song et al. “Generative Modeling by Estimating Gradients of the Data Distribution” [1907.05600] </a:t>
            </a:r>
            <a:r>
              <a:rPr lang="fr-FR" altLang="ko-KR" sz="1400" dirty="0"/>
              <a:t>(NCSN)</a:t>
            </a:r>
          </a:p>
          <a:p>
            <a:pPr lvl="1"/>
            <a:r>
              <a:rPr lang="en-US" altLang="ko-KR" sz="1400" dirty="0"/>
              <a:t>Ho et al. “Denoising Diffusion Probabilistic Models” [2006.11239] </a:t>
            </a:r>
            <a:r>
              <a:rPr lang="fr-FR" altLang="ko-KR" sz="1400" dirty="0"/>
              <a:t>(DDPM)</a:t>
            </a:r>
          </a:p>
          <a:p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687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14637E-F7EB-3D92-93AB-B414D7702A71}"/>
              </a:ext>
            </a:extLst>
          </p:cNvPr>
          <p:cNvGrpSpPr/>
          <p:nvPr/>
        </p:nvGrpSpPr>
        <p:grpSpPr>
          <a:xfrm>
            <a:off x="7703890" y="3554100"/>
            <a:ext cx="3861732" cy="2896299"/>
            <a:chOff x="6918121" y="3196203"/>
            <a:chExt cx="3861732" cy="2896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4EDE18-DAF9-CB4B-BD70-96F01346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8121" y="3196203"/>
              <a:ext cx="3861732" cy="289629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B33F3C-66C5-F0B8-6418-F4C33870FE53}"/>
                </a:ext>
              </a:extLst>
            </p:cNvPr>
            <p:cNvGrpSpPr/>
            <p:nvPr/>
          </p:nvGrpSpPr>
          <p:grpSpPr>
            <a:xfrm>
              <a:off x="7659040" y="5360456"/>
              <a:ext cx="1400040" cy="371520"/>
              <a:chOff x="7659040" y="5360456"/>
              <a:chExt cx="1400040" cy="371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09B3E382-EDF9-AB7D-E4D8-84BBDABAA195}"/>
                      </a:ext>
                    </a:extLst>
                  </p14:cNvPr>
                  <p14:cNvContentPartPr/>
                  <p14:nvPr/>
                </p14:nvContentPartPr>
                <p14:xfrm>
                  <a:off x="7659040" y="5360456"/>
                  <a:ext cx="1287360" cy="356400"/>
                </p14:xfrm>
              </p:contentPart>
            </mc:Choice>
            <mc:Fallback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09B3E382-EDF9-AB7D-E4D8-84BBDABAA19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650040" y="5351456"/>
                    <a:ext cx="130500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E10FA23D-28B1-339C-2381-7B2F5240E20E}"/>
                      </a:ext>
                    </a:extLst>
                  </p14:cNvPr>
                  <p14:cNvContentPartPr/>
                  <p14:nvPr/>
                </p14:nvContentPartPr>
                <p14:xfrm>
                  <a:off x="8817520" y="5653856"/>
                  <a:ext cx="241560" cy="78120"/>
                </p14:xfrm>
              </p:contentPart>
            </mc:Choice>
            <mc:Fallback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E10FA23D-28B1-339C-2381-7B2F5240E20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808520" y="5645216"/>
                    <a:ext cx="259200" cy="9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09A6B7-4D33-9A20-E760-505F3D07003A}"/>
                </a:ext>
              </a:extLst>
            </p:cNvPr>
            <p:cNvGrpSpPr/>
            <p:nvPr/>
          </p:nvGrpSpPr>
          <p:grpSpPr>
            <a:xfrm>
              <a:off x="7516120" y="4765376"/>
              <a:ext cx="943560" cy="637200"/>
              <a:chOff x="7516120" y="4765376"/>
              <a:chExt cx="943560" cy="63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867D745B-5583-8717-0620-2259CC035775}"/>
                      </a:ext>
                    </a:extLst>
                  </p14:cNvPr>
                  <p14:cNvContentPartPr/>
                  <p14:nvPr/>
                </p14:nvContentPartPr>
                <p14:xfrm>
                  <a:off x="7516120" y="4779416"/>
                  <a:ext cx="844200" cy="623160"/>
                </p14:xfrm>
              </p:contentPart>
            </mc:Choice>
            <mc:Fallback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867D745B-5583-8717-0620-2259CC03577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07480" y="4770416"/>
                    <a:ext cx="861840" cy="64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5F66AC83-567D-6EBA-A5E4-35CB62162112}"/>
                      </a:ext>
                    </a:extLst>
                  </p14:cNvPr>
                  <p14:cNvContentPartPr/>
                  <p14:nvPr/>
                </p14:nvContentPartPr>
                <p14:xfrm>
                  <a:off x="8194720" y="4765376"/>
                  <a:ext cx="169200" cy="40320"/>
                </p14:xfrm>
              </p:contentPart>
            </mc:Choice>
            <mc:Fallback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5F66AC83-567D-6EBA-A5E4-35CB6216211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6080" y="4756736"/>
                    <a:ext cx="1868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499EC3BD-8729-095B-A15C-EA9CF05BE611}"/>
                      </a:ext>
                    </a:extLst>
                  </p14:cNvPr>
                  <p14:cNvContentPartPr/>
                  <p14:nvPr/>
                </p14:nvContentPartPr>
                <p14:xfrm>
                  <a:off x="8321440" y="4789856"/>
                  <a:ext cx="138240" cy="105120"/>
                </p14:xfrm>
              </p:contentPart>
            </mc:Choice>
            <mc:Fallback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499EC3BD-8729-095B-A15C-EA9CF05BE61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12800" y="47812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1A497C-EE17-1194-9148-D674B564E7A1}"/>
                </a:ext>
              </a:extLst>
            </p:cNvPr>
            <p:cNvGrpSpPr/>
            <p:nvPr/>
          </p:nvGrpSpPr>
          <p:grpSpPr>
            <a:xfrm>
              <a:off x="7619800" y="4210976"/>
              <a:ext cx="119160" cy="1183320"/>
              <a:chOff x="7619800" y="4210976"/>
              <a:chExt cx="119160" cy="118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117960E-FEE4-C6C3-846D-AB8C6A45CD87}"/>
                      </a:ext>
                    </a:extLst>
                  </p14:cNvPr>
                  <p14:cNvContentPartPr/>
                  <p14:nvPr/>
                </p14:nvContentPartPr>
                <p14:xfrm>
                  <a:off x="7659040" y="4220336"/>
                  <a:ext cx="25560" cy="1173960"/>
                </p14:xfrm>
              </p:contentPart>
            </mc:Choice>
            <mc:Fallback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117960E-FEE4-C6C3-846D-AB8C6A45CD8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50040" y="4211696"/>
                    <a:ext cx="43200" cy="11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4746C6F3-A7C7-1B87-5329-82C286345D90}"/>
                      </a:ext>
                    </a:extLst>
                  </p14:cNvPr>
                  <p14:cNvContentPartPr/>
                  <p14:nvPr/>
                </p14:nvContentPartPr>
                <p14:xfrm>
                  <a:off x="7619800" y="4210976"/>
                  <a:ext cx="56160" cy="53280"/>
                </p14:xfrm>
              </p:contentPart>
            </mc:Choice>
            <mc:Fallback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4746C6F3-A7C7-1B87-5329-82C286345D9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11160" y="4202336"/>
                    <a:ext cx="738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B857C418-37FF-1391-EE72-27873F7F6C6A}"/>
                      </a:ext>
                    </a:extLst>
                  </p14:cNvPr>
                  <p14:cNvContentPartPr/>
                  <p14:nvPr/>
                </p14:nvContentPartPr>
                <p14:xfrm>
                  <a:off x="7659040" y="4236536"/>
                  <a:ext cx="79920" cy="54000"/>
                </p14:xfrm>
              </p:contentPart>
            </mc:Choice>
            <mc:Fallback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B857C418-37FF-1391-EE72-27873F7F6C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50040" y="4227536"/>
                    <a:ext cx="97560" cy="71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6006-27DE-DAFA-B48E-13C1D1C8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 is one of the results of the experiment in the last presentation</a:t>
            </a:r>
          </a:p>
          <a:p>
            <a:r>
              <a:rPr lang="en-US" altLang="ko-KR" dirty="0"/>
              <a:t>Simplifying the situation as a classification problem, let us determine whether the model has learned from that data</a:t>
            </a:r>
          </a:p>
          <a:p>
            <a:r>
              <a:rPr lang="en-US" altLang="ko-KR" dirty="0"/>
              <a:t>Are there any significance features that only trained data have?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Looking at the picture on the right</a:t>
            </a:r>
          </a:p>
          <a:p>
            <a:r>
              <a:rPr lang="en-US" altLang="ko-KR" dirty="0"/>
              <a:t>Can we say that the data has been trained?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61C2FC-82A0-AB81-2FEA-7BDE085C8499}"/>
              </a:ext>
            </a:extLst>
          </p:cNvPr>
          <p:cNvSpPr txBox="1"/>
          <p:nvPr/>
        </p:nvSpPr>
        <p:spPr>
          <a:xfrm>
            <a:off x="7899114" y="6182760"/>
            <a:ext cx="364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plane in the data space (no dimensionality reduction!)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808EF-B459-FE14-A4AB-BE296FDB8834}"/>
              </a:ext>
            </a:extLst>
          </p:cNvPr>
          <p:cNvSpPr txBox="1"/>
          <p:nvPr/>
        </p:nvSpPr>
        <p:spPr>
          <a:xfrm>
            <a:off x="8101033" y="4265594"/>
            <a:ext cx="1246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model’s output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8336C4-1AFA-7BD9-633B-CD4C938DC019}"/>
              </a:ext>
            </a:extLst>
          </p:cNvPr>
          <p:cNvGrpSpPr/>
          <p:nvPr/>
        </p:nvGrpSpPr>
        <p:grpSpPr>
          <a:xfrm>
            <a:off x="9546520" y="4051496"/>
            <a:ext cx="201600" cy="447120"/>
            <a:chOff x="9546520" y="4051496"/>
            <a:chExt cx="20160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84A58D-56C2-7CB9-2876-BC974733CDB6}"/>
                    </a:ext>
                  </a:extLst>
                </p14:cNvPr>
                <p14:cNvContentPartPr/>
                <p14:nvPr/>
              </p14:nvContentPartPr>
              <p14:xfrm>
                <a:off x="9574600" y="4051496"/>
                <a:ext cx="173520" cy="422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84A58D-56C2-7CB9-2876-BC974733CD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5960" y="4042856"/>
                  <a:ext cx="191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D94F17D-BFF4-5860-06DA-8FE8BD390E55}"/>
                    </a:ext>
                  </a:extLst>
                </p14:cNvPr>
                <p14:cNvContentPartPr/>
                <p14:nvPr/>
              </p14:nvContentPartPr>
              <p14:xfrm>
                <a:off x="9546520" y="4437776"/>
                <a:ext cx="99720" cy="60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D94F17D-BFF4-5860-06DA-8FE8BD390E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37520" y="4428776"/>
                  <a:ext cx="117360" cy="7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996512-E5AB-BE47-6964-BE17FCAD7249}"/>
              </a:ext>
            </a:extLst>
          </p:cNvPr>
          <p:cNvSpPr txBox="1"/>
          <p:nvPr/>
        </p:nvSpPr>
        <p:spPr>
          <a:xfrm>
            <a:off x="8524729" y="3737216"/>
            <a:ext cx="2809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trained data (I thought it’s significant)</a:t>
            </a:r>
          </a:p>
        </p:txBody>
      </p:sp>
    </p:spTree>
    <p:extLst>
      <p:ext uri="{BB962C8B-B14F-4D97-AF65-F5344CB8AC3E}">
        <p14:creationId xmlns:p14="http://schemas.microsoft.com/office/powerpoint/2010/main" val="49888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714637E-F7EB-3D92-93AB-B414D7702A71}"/>
              </a:ext>
            </a:extLst>
          </p:cNvPr>
          <p:cNvGrpSpPr/>
          <p:nvPr/>
        </p:nvGrpSpPr>
        <p:grpSpPr>
          <a:xfrm>
            <a:off x="7703890" y="3554100"/>
            <a:ext cx="3861732" cy="2896299"/>
            <a:chOff x="6918121" y="3196203"/>
            <a:chExt cx="3861732" cy="289629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4EDE18-DAF9-CB4B-BD70-96F01346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8121" y="3196203"/>
              <a:ext cx="3861732" cy="2896299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B33F3C-66C5-F0B8-6418-F4C33870FE53}"/>
                </a:ext>
              </a:extLst>
            </p:cNvPr>
            <p:cNvGrpSpPr/>
            <p:nvPr/>
          </p:nvGrpSpPr>
          <p:grpSpPr>
            <a:xfrm>
              <a:off x="7659040" y="5360456"/>
              <a:ext cx="1400040" cy="371520"/>
              <a:chOff x="7659040" y="5360456"/>
              <a:chExt cx="1400040" cy="371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10" name="잉크 9">
                    <a:extLst>
                      <a:ext uri="{FF2B5EF4-FFF2-40B4-BE49-F238E27FC236}">
                        <a16:creationId xmlns:a16="http://schemas.microsoft.com/office/drawing/2014/main" id="{09B3E382-EDF9-AB7D-E4D8-84BBDABAA195}"/>
                      </a:ext>
                    </a:extLst>
                  </p14:cNvPr>
                  <p14:cNvContentPartPr/>
                  <p14:nvPr/>
                </p14:nvContentPartPr>
                <p14:xfrm>
                  <a:off x="7659040" y="5360456"/>
                  <a:ext cx="1287360" cy="356400"/>
                </p14:xfrm>
              </p:contentPart>
            </mc:Choice>
            <mc:Fallback>
              <p:pic>
                <p:nvPicPr>
                  <p:cNvPr id="10" name="잉크 9">
                    <a:extLst>
                      <a:ext uri="{FF2B5EF4-FFF2-40B4-BE49-F238E27FC236}">
                        <a16:creationId xmlns:a16="http://schemas.microsoft.com/office/drawing/2014/main" id="{09B3E382-EDF9-AB7D-E4D8-84BBDABAA19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650040" y="5351456"/>
                    <a:ext cx="130500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11" name="잉크 10">
                    <a:extLst>
                      <a:ext uri="{FF2B5EF4-FFF2-40B4-BE49-F238E27FC236}">
                        <a16:creationId xmlns:a16="http://schemas.microsoft.com/office/drawing/2014/main" id="{E10FA23D-28B1-339C-2381-7B2F5240E20E}"/>
                      </a:ext>
                    </a:extLst>
                  </p14:cNvPr>
                  <p14:cNvContentPartPr/>
                  <p14:nvPr/>
                </p14:nvContentPartPr>
                <p14:xfrm>
                  <a:off x="8817520" y="5653856"/>
                  <a:ext cx="241560" cy="78120"/>
                </p14:xfrm>
              </p:contentPart>
            </mc:Choice>
            <mc:Fallback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E10FA23D-28B1-339C-2381-7B2F5240E20E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808520" y="5645216"/>
                    <a:ext cx="259200" cy="9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809A6B7-4D33-9A20-E760-505F3D07003A}"/>
                </a:ext>
              </a:extLst>
            </p:cNvPr>
            <p:cNvGrpSpPr/>
            <p:nvPr/>
          </p:nvGrpSpPr>
          <p:grpSpPr>
            <a:xfrm>
              <a:off x="7516120" y="4765376"/>
              <a:ext cx="943560" cy="637200"/>
              <a:chOff x="7516120" y="4765376"/>
              <a:chExt cx="943560" cy="63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3" name="잉크 12">
                    <a:extLst>
                      <a:ext uri="{FF2B5EF4-FFF2-40B4-BE49-F238E27FC236}">
                        <a16:creationId xmlns:a16="http://schemas.microsoft.com/office/drawing/2014/main" id="{867D745B-5583-8717-0620-2259CC035775}"/>
                      </a:ext>
                    </a:extLst>
                  </p14:cNvPr>
                  <p14:cNvContentPartPr/>
                  <p14:nvPr/>
                </p14:nvContentPartPr>
                <p14:xfrm>
                  <a:off x="7516120" y="4779416"/>
                  <a:ext cx="844200" cy="623160"/>
                </p14:xfrm>
              </p:contentPart>
            </mc:Choice>
            <mc:Fallback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867D745B-5583-8717-0620-2259CC035775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507480" y="4770416"/>
                    <a:ext cx="861840" cy="64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4" name="잉크 13">
                    <a:extLst>
                      <a:ext uri="{FF2B5EF4-FFF2-40B4-BE49-F238E27FC236}">
                        <a16:creationId xmlns:a16="http://schemas.microsoft.com/office/drawing/2014/main" id="{5F66AC83-567D-6EBA-A5E4-35CB62162112}"/>
                      </a:ext>
                    </a:extLst>
                  </p14:cNvPr>
                  <p14:cNvContentPartPr/>
                  <p14:nvPr/>
                </p14:nvContentPartPr>
                <p14:xfrm>
                  <a:off x="8194720" y="4765376"/>
                  <a:ext cx="169200" cy="40320"/>
                </p14:xfrm>
              </p:contentPart>
            </mc:Choice>
            <mc:Fallback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5F66AC83-567D-6EBA-A5E4-35CB62162112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6080" y="4756736"/>
                    <a:ext cx="1868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5" name="잉크 14">
                    <a:extLst>
                      <a:ext uri="{FF2B5EF4-FFF2-40B4-BE49-F238E27FC236}">
                        <a16:creationId xmlns:a16="http://schemas.microsoft.com/office/drawing/2014/main" id="{499EC3BD-8729-095B-A15C-EA9CF05BE611}"/>
                      </a:ext>
                    </a:extLst>
                  </p14:cNvPr>
                  <p14:cNvContentPartPr/>
                  <p14:nvPr/>
                </p14:nvContentPartPr>
                <p14:xfrm>
                  <a:off x="8321440" y="4789856"/>
                  <a:ext cx="138240" cy="105120"/>
                </p14:xfrm>
              </p:contentPart>
            </mc:Choice>
            <mc:Fallback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499EC3BD-8729-095B-A15C-EA9CF05BE611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8312800" y="47812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1A497C-EE17-1194-9148-D674B564E7A1}"/>
                </a:ext>
              </a:extLst>
            </p:cNvPr>
            <p:cNvGrpSpPr/>
            <p:nvPr/>
          </p:nvGrpSpPr>
          <p:grpSpPr>
            <a:xfrm>
              <a:off x="7619800" y="4210976"/>
              <a:ext cx="119160" cy="1183320"/>
              <a:chOff x="7619800" y="4210976"/>
              <a:chExt cx="119160" cy="118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7" name="잉크 16">
                    <a:extLst>
                      <a:ext uri="{FF2B5EF4-FFF2-40B4-BE49-F238E27FC236}">
                        <a16:creationId xmlns:a16="http://schemas.microsoft.com/office/drawing/2014/main" id="{D117960E-FEE4-C6C3-846D-AB8C6A45CD87}"/>
                      </a:ext>
                    </a:extLst>
                  </p14:cNvPr>
                  <p14:cNvContentPartPr/>
                  <p14:nvPr/>
                </p14:nvContentPartPr>
                <p14:xfrm>
                  <a:off x="7659040" y="4220336"/>
                  <a:ext cx="25560" cy="1173960"/>
                </p14:xfrm>
              </p:contentPart>
            </mc:Choice>
            <mc:Fallback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117960E-FEE4-C6C3-846D-AB8C6A45CD87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650040" y="4211696"/>
                    <a:ext cx="43200" cy="11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18" name="잉크 17">
                    <a:extLst>
                      <a:ext uri="{FF2B5EF4-FFF2-40B4-BE49-F238E27FC236}">
                        <a16:creationId xmlns:a16="http://schemas.microsoft.com/office/drawing/2014/main" id="{4746C6F3-A7C7-1B87-5329-82C286345D90}"/>
                      </a:ext>
                    </a:extLst>
                  </p14:cNvPr>
                  <p14:cNvContentPartPr/>
                  <p14:nvPr/>
                </p14:nvContentPartPr>
                <p14:xfrm>
                  <a:off x="7619800" y="4210976"/>
                  <a:ext cx="56160" cy="53280"/>
                </p14:xfrm>
              </p:contentPart>
            </mc:Choice>
            <mc:Fallback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4746C6F3-A7C7-1B87-5329-82C286345D9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611160" y="4202336"/>
                    <a:ext cx="738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B857C418-37FF-1391-EE72-27873F7F6C6A}"/>
                      </a:ext>
                    </a:extLst>
                  </p14:cNvPr>
                  <p14:cNvContentPartPr/>
                  <p14:nvPr/>
                </p14:nvContentPartPr>
                <p14:xfrm>
                  <a:off x="7659040" y="4236536"/>
                  <a:ext cx="79920" cy="54000"/>
                </p14:xfrm>
              </p:contentPart>
            </mc:Choice>
            <mc:Fallback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B857C418-37FF-1391-EE72-27873F7F6C6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7650040" y="4227536"/>
                    <a:ext cx="97560" cy="71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F61C2FC-82A0-AB81-2FEA-7BDE085C8499}"/>
              </a:ext>
            </a:extLst>
          </p:cNvPr>
          <p:cNvSpPr txBox="1"/>
          <p:nvPr/>
        </p:nvSpPr>
        <p:spPr>
          <a:xfrm>
            <a:off x="7899114" y="6182760"/>
            <a:ext cx="3649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plane in the data space (no dimensionality reduction!)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4808EF-B459-FE14-A4AB-BE296FDB8834}"/>
              </a:ext>
            </a:extLst>
          </p:cNvPr>
          <p:cNvSpPr txBox="1"/>
          <p:nvPr/>
        </p:nvSpPr>
        <p:spPr>
          <a:xfrm>
            <a:off x="8101033" y="4265594"/>
            <a:ext cx="1246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model’s output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8336C4-1AFA-7BD9-633B-CD4C938DC019}"/>
              </a:ext>
            </a:extLst>
          </p:cNvPr>
          <p:cNvGrpSpPr/>
          <p:nvPr/>
        </p:nvGrpSpPr>
        <p:grpSpPr>
          <a:xfrm>
            <a:off x="9546520" y="4051496"/>
            <a:ext cx="201600" cy="447120"/>
            <a:chOff x="9546520" y="4051496"/>
            <a:chExt cx="20160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784A58D-56C2-7CB9-2876-BC974733CDB6}"/>
                    </a:ext>
                  </a:extLst>
                </p14:cNvPr>
                <p14:cNvContentPartPr/>
                <p14:nvPr/>
              </p14:nvContentPartPr>
              <p14:xfrm>
                <a:off x="9574600" y="4051496"/>
                <a:ext cx="173520" cy="4222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784A58D-56C2-7CB9-2876-BC974733CDB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65960" y="4042856"/>
                  <a:ext cx="191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D94F17D-BFF4-5860-06DA-8FE8BD390E55}"/>
                    </a:ext>
                  </a:extLst>
                </p14:cNvPr>
                <p14:cNvContentPartPr/>
                <p14:nvPr/>
              </p14:nvContentPartPr>
              <p14:xfrm>
                <a:off x="9546520" y="4437776"/>
                <a:ext cx="99720" cy="60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D94F17D-BFF4-5860-06DA-8FE8BD390E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37520" y="4428776"/>
                  <a:ext cx="117360" cy="7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3996512-E5AB-BE47-6964-BE17FCAD7249}"/>
              </a:ext>
            </a:extLst>
          </p:cNvPr>
          <p:cNvSpPr txBox="1"/>
          <p:nvPr/>
        </p:nvSpPr>
        <p:spPr>
          <a:xfrm>
            <a:off x="8524729" y="3737216"/>
            <a:ext cx="2809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trained data (I thought it’s significant)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006-27DE-DAFA-B48E-13C1D1C8E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At first glance, it seems trained (or maybe not)</a:t>
                </a:r>
              </a:p>
              <a:p>
                <a:r>
                  <a:rPr lang="en-US" altLang="ko-KR" dirty="0"/>
                  <a:t>Can we set a specific metric?</a:t>
                </a:r>
              </a:p>
              <a:p>
                <a:r>
                  <a:rPr lang="en-US" altLang="ko-KR" dirty="0"/>
                  <a:t>My thoughts: Find a feature that is significant compared to other points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ko-KR" dirty="0"/>
                  <a:t> norm hypersphere centered on the data</a:t>
                </a:r>
              </a:p>
              <a:p>
                <a:r>
                  <a:rPr lang="en-US" altLang="ko-KR" dirty="0"/>
                  <a:t>A good candidate is logit (the output of the model)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006-27DE-DAFA-B48E-13C1D1C8E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75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74759-7E7A-6B11-B52E-F7CA2013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2880A-DE7E-1219-4A2F-59D56279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Determining if a model has trained on some data</a:t>
            </a:r>
          </a:p>
          <a:p>
            <a:r>
              <a:rPr lang="en-US" altLang="ko-KR" dirty="0"/>
              <a:t>This is important in two ways as DNNs are becoming commercialized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Copyright aspect; even more important in generative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Metric aspect; the model’s training efficiency, generalization performance, and the value of new data for it</a:t>
            </a:r>
          </a:p>
          <a:p>
            <a:r>
              <a:rPr lang="en-US" altLang="ko-KR" dirty="0"/>
              <a:t>It seems worth, but is it possible?</a:t>
            </a:r>
          </a:p>
        </p:txBody>
      </p:sp>
    </p:spTree>
    <p:extLst>
      <p:ext uri="{BB962C8B-B14F-4D97-AF65-F5344CB8AC3E}">
        <p14:creationId xmlns:p14="http://schemas.microsoft.com/office/powerpoint/2010/main" val="248405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6006-27DE-DAFA-B48E-13C1D1C8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e.g., if the output of the data itself is noticeably higher than the output of Gaussian noises centered on that data, it has been trained</a:t>
            </a:r>
          </a:p>
          <a:p>
            <a:r>
              <a:rPr lang="en-US" altLang="ko-KR" dirty="0"/>
              <a:t>Since the model is supervised by training data, the trained data itself will produce a higher output than its vicinity</a:t>
            </a:r>
          </a:p>
          <a:p>
            <a:r>
              <a:rPr lang="en-US" altLang="ko-KR" dirty="0"/>
              <a:t>But…</a:t>
            </a:r>
            <a:endParaRPr lang="ko-KR" altLang="en-US" dirty="0"/>
          </a:p>
        </p:txBody>
      </p:sp>
      <p:pic>
        <p:nvPicPr>
          <p:cNvPr id="23554" name="Picture 2" descr="Pytorch] 데이터를 뻥튀기하자! Data Augmentation">
            <a:extLst>
              <a:ext uri="{FF2B5EF4-FFF2-40B4-BE49-F238E27FC236}">
                <a16:creationId xmlns:a16="http://schemas.microsoft.com/office/drawing/2014/main" id="{364B25F1-A339-C0FA-5A3A-69775D9DF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21"/>
          <a:stretch/>
        </p:blipFill>
        <p:spPr bwMode="auto">
          <a:xfrm>
            <a:off x="6286027" y="4161888"/>
            <a:ext cx="5067773" cy="215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7F878F-4897-F8A8-DE7A-4595458904E4}"/>
              </a:ext>
            </a:extLst>
          </p:cNvPr>
          <p:cNvSpPr txBox="1"/>
          <p:nvPr/>
        </p:nvSpPr>
        <p:spPr>
          <a:xfrm>
            <a:off x="1028227" y="4998425"/>
            <a:ext cx="5067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only this cat was trained,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it would be higher than the other cats</a:t>
            </a:r>
          </a:p>
          <a:p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(this can be seen as overfitting)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564819F-97FD-4C52-E02F-89F004CEF70E}"/>
              </a:ext>
            </a:extLst>
          </p:cNvPr>
          <p:cNvGrpSpPr/>
          <p:nvPr/>
        </p:nvGrpSpPr>
        <p:grpSpPr>
          <a:xfrm>
            <a:off x="4957600" y="4946096"/>
            <a:ext cx="1603080" cy="280440"/>
            <a:chOff x="4957600" y="4946096"/>
            <a:chExt cx="1603080" cy="28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313281C-C200-4004-4779-B9AF41C4171E}"/>
                    </a:ext>
                  </a:extLst>
                </p14:cNvPr>
                <p14:cNvContentPartPr/>
                <p14:nvPr/>
              </p14:nvContentPartPr>
              <p14:xfrm>
                <a:off x="4957600" y="4999016"/>
                <a:ext cx="1568160" cy="2275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313281C-C200-4004-4779-B9AF41C4171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48600" y="4990376"/>
                  <a:ext cx="1585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22FBD6D-9C51-CB09-4FD3-C0000D04E09B}"/>
                    </a:ext>
                  </a:extLst>
                </p14:cNvPr>
                <p14:cNvContentPartPr/>
                <p14:nvPr/>
              </p14:nvContentPartPr>
              <p14:xfrm>
                <a:off x="6479320" y="4946096"/>
                <a:ext cx="81360" cy="1656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22FBD6D-9C51-CB09-4FD3-C0000D04E0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70320" y="4937096"/>
                  <a:ext cx="99000" cy="18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5223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006-27DE-DAFA-B48E-13C1D1C8ED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Let us consider a simple binary classification problem</a:t>
                </a:r>
              </a:p>
              <a:p>
                <a:r>
                  <a:rPr lang="en-US" altLang="ko-KR" dirty="0"/>
                  <a:t>According to the hypersphere hypothesis, 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should exhibit significant values (of metric) compared to their surroundings</a:t>
                </a:r>
              </a:p>
              <a:p>
                <a:r>
                  <a:rPr lang="en-US" altLang="ko-KR" dirty="0"/>
                  <a:t>But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will be more significant than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, since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ko-KR" dirty="0"/>
                  <a:t> is close to the </a:t>
                </a:r>
                <a:r>
                  <a:rPr lang="en-US" altLang="ko-KR" dirty="0" err="1"/>
                  <a:t>d.b.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ko-KR" dirty="0"/>
                  <a:t> might even have values same as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…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9306006-27DE-DAFA-B48E-13C1D1C8ED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1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A036D7D9-4842-B388-41A1-A286F37B9FD6}"/>
              </a:ext>
            </a:extLst>
          </p:cNvPr>
          <p:cNvGrpSpPr/>
          <p:nvPr/>
        </p:nvGrpSpPr>
        <p:grpSpPr>
          <a:xfrm>
            <a:off x="7668400" y="4420856"/>
            <a:ext cx="3009600" cy="1837440"/>
            <a:chOff x="7668400" y="4420856"/>
            <a:chExt cx="3009600" cy="18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DD4BC58-8761-5925-58CC-6230411301BF}"/>
                    </a:ext>
                  </a:extLst>
                </p14:cNvPr>
                <p14:cNvContentPartPr/>
                <p14:nvPr/>
              </p14:nvContentPartPr>
              <p14:xfrm>
                <a:off x="7792240" y="4420856"/>
                <a:ext cx="43200" cy="1757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DD4BC58-8761-5925-58CC-6230411301B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83240" y="4412216"/>
                  <a:ext cx="60840" cy="17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E60BCDE-9D6F-09A8-D591-E62AA9674CEB}"/>
                    </a:ext>
                  </a:extLst>
                </p14:cNvPr>
                <p14:cNvContentPartPr/>
                <p14:nvPr/>
              </p14:nvContentPartPr>
              <p14:xfrm>
                <a:off x="7668400" y="4420856"/>
                <a:ext cx="100080" cy="124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E60BCDE-9D6F-09A8-D591-E62AA9674C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59400" y="4412216"/>
                  <a:ext cx="117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AC9BD8E-C079-06D5-A1F3-15207E2E4979}"/>
                    </a:ext>
                  </a:extLst>
                </p14:cNvPr>
                <p14:cNvContentPartPr/>
                <p14:nvPr/>
              </p14:nvContentPartPr>
              <p14:xfrm>
                <a:off x="7776400" y="4454336"/>
                <a:ext cx="203400" cy="146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AC9BD8E-C079-06D5-A1F3-15207E2E49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67400" y="4445336"/>
                  <a:ext cx="221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CB9CAD2-A112-4646-0F05-2B74D9BD7330}"/>
                    </a:ext>
                  </a:extLst>
                </p14:cNvPr>
                <p14:cNvContentPartPr/>
                <p14:nvPr/>
              </p14:nvContentPartPr>
              <p14:xfrm>
                <a:off x="7717720" y="6064616"/>
                <a:ext cx="2935440" cy="84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CB9CAD2-A112-4646-0F05-2B74D9BD733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08720" y="6055616"/>
                  <a:ext cx="295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D0BE61B-D84A-AE7D-88CE-746AE8766579}"/>
                    </a:ext>
                  </a:extLst>
                </p14:cNvPr>
                <p14:cNvContentPartPr/>
                <p14:nvPr/>
              </p14:nvContentPartPr>
              <p14:xfrm>
                <a:off x="10544800" y="6022496"/>
                <a:ext cx="133200" cy="2358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D0BE61B-D84A-AE7D-88CE-746AE876657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36160" y="6013496"/>
                  <a:ext cx="1508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B027FF-4E4C-B0BB-070B-235DA7A6F9B5}"/>
              </a:ext>
            </a:extLst>
          </p:cNvPr>
          <p:cNvGrpSpPr/>
          <p:nvPr/>
        </p:nvGrpSpPr>
        <p:grpSpPr>
          <a:xfrm>
            <a:off x="8078440" y="4754576"/>
            <a:ext cx="162000" cy="217440"/>
            <a:chOff x="8078440" y="4754576"/>
            <a:chExt cx="16200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A202DFE-E6EE-88BF-478B-1EE3CDBFEF32}"/>
                    </a:ext>
                  </a:extLst>
                </p14:cNvPr>
                <p14:cNvContentPartPr/>
                <p14:nvPr/>
              </p14:nvContentPartPr>
              <p14:xfrm>
                <a:off x="8078440" y="4754576"/>
                <a:ext cx="140040" cy="195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A202DFE-E6EE-88BF-478B-1EE3CDBFEF3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69440" y="4745576"/>
                  <a:ext cx="157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E9D26FC-7717-1140-426C-3261134AFCAD}"/>
                    </a:ext>
                  </a:extLst>
                </p14:cNvPr>
                <p14:cNvContentPartPr/>
                <p14:nvPr/>
              </p14:nvContentPartPr>
              <p14:xfrm>
                <a:off x="8086720" y="4823696"/>
                <a:ext cx="153720" cy="148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E9D26FC-7717-1140-426C-3261134AFCA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77720" y="4814696"/>
                  <a:ext cx="1713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F9586C-66B5-A39A-EDDC-A84C08F9F733}"/>
              </a:ext>
            </a:extLst>
          </p:cNvPr>
          <p:cNvGrpSpPr/>
          <p:nvPr/>
        </p:nvGrpSpPr>
        <p:grpSpPr>
          <a:xfrm>
            <a:off x="8061520" y="5192696"/>
            <a:ext cx="615960" cy="256320"/>
            <a:chOff x="8061520" y="5192696"/>
            <a:chExt cx="6159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338A80-23CA-85A0-2660-3A749EC54DB8}"/>
                    </a:ext>
                  </a:extLst>
                </p14:cNvPr>
                <p14:cNvContentPartPr/>
                <p14:nvPr/>
              </p14:nvContentPartPr>
              <p14:xfrm>
                <a:off x="8534200" y="5192696"/>
                <a:ext cx="64800" cy="158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D338A80-23CA-85A0-2660-3A749EC54DB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25200" y="5183696"/>
                  <a:ext cx="8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7F61AA0-6915-BB55-DC2A-F8626FF68E9F}"/>
                    </a:ext>
                  </a:extLst>
                </p14:cNvPr>
                <p14:cNvContentPartPr/>
                <p14:nvPr/>
              </p14:nvContentPartPr>
              <p14:xfrm>
                <a:off x="8523040" y="5251376"/>
                <a:ext cx="154440" cy="106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7F61AA0-6915-BB55-DC2A-F8626FF68E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14040" y="5242376"/>
                  <a:ext cx="172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DE125C7-32DF-769C-3452-A5D152FB8E73}"/>
                    </a:ext>
                  </a:extLst>
                </p14:cNvPr>
                <p14:cNvContentPartPr/>
                <p14:nvPr/>
              </p14:nvContentPartPr>
              <p14:xfrm>
                <a:off x="8066560" y="5268296"/>
                <a:ext cx="87480" cy="147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DE125C7-32DF-769C-3452-A5D152FB8E7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057920" y="5259296"/>
                  <a:ext cx="10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D43945F-A268-8938-4AD9-3B57E2B8960B}"/>
                    </a:ext>
                  </a:extLst>
                </p14:cNvPr>
                <p14:cNvContentPartPr/>
                <p14:nvPr/>
              </p14:nvContentPartPr>
              <p14:xfrm>
                <a:off x="8061520" y="5318696"/>
                <a:ext cx="169560" cy="1303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D43945F-A268-8938-4AD9-3B57E2B896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52880" y="5309696"/>
                  <a:ext cx="18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6DF93A-D17A-41CC-2ECC-5249057E2B4C}"/>
              </a:ext>
            </a:extLst>
          </p:cNvPr>
          <p:cNvGrpSpPr/>
          <p:nvPr/>
        </p:nvGrpSpPr>
        <p:grpSpPr>
          <a:xfrm>
            <a:off x="9277960" y="4957616"/>
            <a:ext cx="123480" cy="178920"/>
            <a:chOff x="9277960" y="4957616"/>
            <a:chExt cx="1234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A36AC2-25EB-FB06-2746-0DE2820FBABC}"/>
                    </a:ext>
                  </a:extLst>
                </p14:cNvPr>
                <p14:cNvContentPartPr/>
                <p14:nvPr/>
              </p14:nvContentPartPr>
              <p14:xfrm>
                <a:off x="9286240" y="4957616"/>
                <a:ext cx="67320" cy="124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A36AC2-25EB-FB06-2746-0DE2820FBA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77600" y="4948976"/>
                  <a:ext cx="84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5713AF5-E781-D4A9-1EDB-2EFF6580C444}"/>
                    </a:ext>
                  </a:extLst>
                </p14:cNvPr>
                <p14:cNvContentPartPr/>
                <p14:nvPr/>
              </p14:nvContentPartPr>
              <p14:xfrm>
                <a:off x="9277960" y="4999736"/>
                <a:ext cx="123480" cy="136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5713AF5-E781-D4A9-1EDB-2EFF6580C44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68960" y="4990736"/>
                  <a:ext cx="1411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2357EE-C097-67AA-B638-0D1DED66D085}"/>
              </a:ext>
            </a:extLst>
          </p:cNvPr>
          <p:cNvGrpSpPr/>
          <p:nvPr/>
        </p:nvGrpSpPr>
        <p:grpSpPr>
          <a:xfrm>
            <a:off x="8908960" y="5771216"/>
            <a:ext cx="97920" cy="171000"/>
            <a:chOff x="8908960" y="5771216"/>
            <a:chExt cx="9792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5AB3103-1845-858C-65AF-F423A9704E75}"/>
                    </a:ext>
                  </a:extLst>
                </p14:cNvPr>
                <p14:cNvContentPartPr/>
                <p14:nvPr/>
              </p14:nvContentPartPr>
              <p14:xfrm>
                <a:off x="8928040" y="5771216"/>
                <a:ext cx="48240" cy="170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5AB3103-1845-858C-65AF-F423A9704E7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19400" y="5762576"/>
                  <a:ext cx="65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866DCEA-F70C-52FC-7126-764127BDB0B0}"/>
                    </a:ext>
                  </a:extLst>
                </p14:cNvPr>
                <p14:cNvContentPartPr/>
                <p14:nvPr/>
              </p14:nvContentPartPr>
              <p14:xfrm>
                <a:off x="8908960" y="5863736"/>
                <a:ext cx="97920" cy="784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866DCEA-F70C-52FC-7126-764127BDB0B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99960" y="5854736"/>
                  <a:ext cx="11556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BFA5A3B-19AB-4146-3EDB-6400B3C7B362}"/>
                  </a:ext>
                </a:extLst>
              </p14:cNvPr>
              <p14:cNvContentPartPr/>
              <p14:nvPr/>
            </p14:nvContentPartPr>
            <p14:xfrm>
              <a:off x="9117040" y="5409776"/>
              <a:ext cx="111960" cy="1040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BFA5A3B-19AB-4146-3EDB-6400B3C7B36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108400" y="5400776"/>
                <a:ext cx="129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B954E4E-33F2-E665-81AD-428598C8F26B}"/>
                  </a:ext>
                </a:extLst>
              </p14:cNvPr>
              <p14:cNvContentPartPr/>
              <p14:nvPr/>
            </p14:nvContentPartPr>
            <p14:xfrm>
              <a:off x="9748480" y="5757896"/>
              <a:ext cx="114480" cy="8208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B954E4E-33F2-E665-81AD-428598C8F26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739480" y="5748896"/>
                <a:ext cx="132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A874EA3-E9D9-E705-B4B1-D55CB33D0967}"/>
                  </a:ext>
                </a:extLst>
              </p14:cNvPr>
              <p14:cNvContentPartPr/>
              <p14:nvPr/>
            </p14:nvContentPartPr>
            <p14:xfrm>
              <a:off x="10216840" y="5511296"/>
              <a:ext cx="86040" cy="7704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A874EA3-E9D9-E705-B4B1-D55CB33D096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07840" y="5502656"/>
                <a:ext cx="103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8CABC72-FF73-6FD1-87D6-91AAD658C061}"/>
                  </a:ext>
                </a:extLst>
              </p14:cNvPr>
              <p14:cNvContentPartPr/>
              <p14:nvPr/>
            </p14:nvContentPartPr>
            <p14:xfrm>
              <a:off x="10123600" y="4848536"/>
              <a:ext cx="111600" cy="11628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8CABC72-FF73-6FD1-87D6-91AAD658C0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114960" y="4839536"/>
                <a:ext cx="129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1D8AC8E-3992-81A7-C7E4-FD92FC535939}"/>
                  </a:ext>
                </a:extLst>
              </p14:cNvPr>
              <p14:cNvContentPartPr/>
              <p14:nvPr/>
            </p14:nvContentPartPr>
            <p14:xfrm>
              <a:off x="8983840" y="4781576"/>
              <a:ext cx="645480" cy="14871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1D8AC8E-3992-81A7-C7E4-FD92FC53593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74840" y="4772576"/>
                <a:ext cx="66312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DCCAB7A-E82F-D80D-CCD0-A50E9B45AB53}"/>
                  </a:ext>
                </a:extLst>
              </p14:cNvPr>
              <p14:cNvContentPartPr/>
              <p14:nvPr/>
            </p14:nvContentPartPr>
            <p14:xfrm>
              <a:off x="8346640" y="5469536"/>
              <a:ext cx="360" cy="864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DCCAB7A-E82F-D80D-CCD0-A50E9B45AB5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38000" y="5460536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737CBB16-0BB3-EFA7-CDDD-200F1FF53D4F}"/>
                  </a:ext>
                </a:extLst>
              </p14:cNvPr>
              <p14:cNvContentPartPr/>
              <p14:nvPr/>
            </p14:nvContentPartPr>
            <p14:xfrm>
              <a:off x="8223520" y="5561696"/>
              <a:ext cx="23040" cy="36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737CBB16-0BB3-EFA7-CDDD-200F1FF53D4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214520" y="5553056"/>
                <a:ext cx="40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F4A6850-67A9-9AED-6F91-5ACBBB013F08}"/>
                  </a:ext>
                </a:extLst>
              </p14:cNvPr>
              <p14:cNvContentPartPr/>
              <p14:nvPr/>
            </p14:nvContentPartPr>
            <p14:xfrm>
              <a:off x="8078800" y="5546576"/>
              <a:ext cx="33480" cy="154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F4A6850-67A9-9AED-6F91-5ACBBB013F0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69800" y="5537576"/>
                <a:ext cx="51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CC5D0408-5CDA-2BF6-9086-7E07D6A9ADC5}"/>
                  </a:ext>
                </a:extLst>
              </p14:cNvPr>
              <p14:cNvContentPartPr/>
              <p14:nvPr/>
            </p14:nvContentPartPr>
            <p14:xfrm>
              <a:off x="7981240" y="5459096"/>
              <a:ext cx="21960" cy="360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CC5D0408-5CDA-2BF6-9086-7E07D6A9ADC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972240" y="5450096"/>
                <a:ext cx="396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그룹 94">
            <a:extLst>
              <a:ext uri="{FF2B5EF4-FFF2-40B4-BE49-F238E27FC236}">
                <a16:creationId xmlns:a16="http://schemas.microsoft.com/office/drawing/2014/main" id="{213B70C3-B985-8D22-7D74-99D5B861BF56}"/>
              </a:ext>
            </a:extLst>
          </p:cNvPr>
          <p:cNvGrpSpPr/>
          <p:nvPr/>
        </p:nvGrpSpPr>
        <p:grpSpPr>
          <a:xfrm>
            <a:off x="7902040" y="4949336"/>
            <a:ext cx="433440" cy="420840"/>
            <a:chOff x="7902040" y="4949336"/>
            <a:chExt cx="43344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10A9513-1831-AC7F-254D-D7663B940C30}"/>
                    </a:ext>
                  </a:extLst>
                </p14:cNvPr>
                <p14:cNvContentPartPr/>
                <p14:nvPr/>
              </p14:nvContentPartPr>
              <p14:xfrm>
                <a:off x="8120200" y="5159216"/>
                <a:ext cx="360" cy="3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10A9513-1831-AC7F-254D-D7663B940C3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111560" y="5150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D0463EF-791C-D2E1-AE16-32FC9A45E9F7}"/>
                    </a:ext>
                  </a:extLst>
                </p14:cNvPr>
                <p14:cNvContentPartPr/>
                <p14:nvPr/>
              </p14:nvContentPartPr>
              <p14:xfrm>
                <a:off x="8187160" y="5167136"/>
                <a:ext cx="18000" cy="13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D0463EF-791C-D2E1-AE16-32FC9A45E9F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78520" y="5158496"/>
                  <a:ext cx="3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E3B6E96-4F1D-56D7-6326-DD0DEF53EE77}"/>
                    </a:ext>
                  </a:extLst>
                </p14:cNvPr>
                <p14:cNvContentPartPr/>
                <p14:nvPr/>
              </p14:nvContentPartPr>
              <p14:xfrm>
                <a:off x="8263120" y="5226176"/>
                <a:ext cx="8280" cy="86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E3B6E96-4F1D-56D7-6326-DD0DEF53EE7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254120" y="5217536"/>
                  <a:ext cx="25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2AD9D30-AD44-0511-2003-0583A8C69BF2}"/>
                    </a:ext>
                  </a:extLst>
                </p14:cNvPr>
                <p14:cNvContentPartPr/>
                <p14:nvPr/>
              </p14:nvContentPartPr>
              <p14:xfrm>
                <a:off x="8321440" y="5326616"/>
                <a:ext cx="14040" cy="435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2AD9D30-AD44-0511-2003-0583A8C69B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312800" y="5317976"/>
                  <a:ext cx="31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DF051D4-AA7D-F44D-967B-81F2E87D88D6}"/>
                    </a:ext>
                  </a:extLst>
                </p14:cNvPr>
                <p14:cNvContentPartPr/>
                <p14:nvPr/>
              </p14:nvContentPartPr>
              <p14:xfrm>
                <a:off x="7952440" y="5329496"/>
                <a:ext cx="360" cy="313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DF051D4-AA7D-F44D-967B-81F2E87D88D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943800" y="5320856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16F8D78-A104-02BB-3084-FE8967A7DC30}"/>
                    </a:ext>
                  </a:extLst>
                </p14:cNvPr>
                <p14:cNvContentPartPr/>
                <p14:nvPr/>
              </p14:nvContentPartPr>
              <p14:xfrm>
                <a:off x="7969360" y="5235176"/>
                <a:ext cx="23760" cy="248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16F8D78-A104-02BB-3084-FE8967A7DC3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60360" y="5226176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E0DE120-F247-FF4D-8D96-F7C8776FA6EC}"/>
                    </a:ext>
                  </a:extLst>
                </p14:cNvPr>
                <p14:cNvContentPartPr/>
                <p14:nvPr/>
              </p14:nvContentPartPr>
              <p14:xfrm>
                <a:off x="8036320" y="5192696"/>
                <a:ext cx="9000" cy="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E0DE120-F247-FF4D-8D96-F7C8776FA6E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27320" y="518369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9CF87CE-3C73-8522-E4BC-206EBFED8D60}"/>
                    </a:ext>
                  </a:extLst>
                </p14:cNvPr>
                <p14:cNvContentPartPr/>
                <p14:nvPr/>
              </p14:nvContentPartPr>
              <p14:xfrm>
                <a:off x="7909960" y="4965896"/>
                <a:ext cx="9720" cy="1926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9CF87CE-3C73-8522-E4BC-206EBFED8D6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901320" y="4957256"/>
                  <a:ext cx="27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2D7DB08-DCC5-5BA7-9A11-AC57AF069969}"/>
                    </a:ext>
                  </a:extLst>
                </p14:cNvPr>
                <p14:cNvContentPartPr/>
                <p14:nvPr/>
              </p14:nvContentPartPr>
              <p14:xfrm>
                <a:off x="7935880" y="4949336"/>
                <a:ext cx="96120" cy="1472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2D7DB08-DCC5-5BA7-9A11-AC57AF06996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26880" y="4940696"/>
                  <a:ext cx="113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479497B-F790-96BD-5962-F00D4FD4A09B}"/>
                    </a:ext>
                  </a:extLst>
                </p14:cNvPr>
                <p14:cNvContentPartPr/>
                <p14:nvPr/>
              </p14:nvContentPartPr>
              <p14:xfrm>
                <a:off x="7902040" y="5052656"/>
                <a:ext cx="82800" cy="226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479497B-F790-96BD-5962-F00D4FD4A09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93400" y="5044016"/>
                  <a:ext cx="100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F14F98B-0F2F-5065-297B-A4142271FC4A}"/>
              </a:ext>
            </a:extLst>
          </p:cNvPr>
          <p:cNvGrpSpPr/>
          <p:nvPr/>
        </p:nvGrpSpPr>
        <p:grpSpPr>
          <a:xfrm>
            <a:off x="9025960" y="4636856"/>
            <a:ext cx="512280" cy="573120"/>
            <a:chOff x="9025960" y="4636856"/>
            <a:chExt cx="5122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71FDA16-5981-720C-F08D-71CFCC60C7A7}"/>
                    </a:ext>
                  </a:extLst>
                </p14:cNvPr>
                <p14:cNvContentPartPr/>
                <p14:nvPr/>
              </p14:nvContentPartPr>
              <p14:xfrm>
                <a:off x="9268240" y="4890656"/>
                <a:ext cx="1800" cy="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71FDA16-5981-720C-F08D-71CFCC60C7A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59240" y="488165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873D1C1-2663-7C43-2D67-43A714832584}"/>
                    </a:ext>
                  </a:extLst>
                </p14:cNvPr>
                <p14:cNvContentPartPr/>
                <p14:nvPr/>
              </p14:nvContentPartPr>
              <p14:xfrm>
                <a:off x="9160600" y="4941056"/>
                <a:ext cx="360" cy="18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873D1C1-2663-7C43-2D67-43A71483258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51600" y="4932056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42FAE9A-B517-6B8F-628D-CF22FD0CE820}"/>
                    </a:ext>
                  </a:extLst>
                </p14:cNvPr>
                <p14:cNvContentPartPr/>
                <p14:nvPr/>
              </p14:nvContentPartPr>
              <p14:xfrm>
                <a:off x="9146920" y="4999736"/>
                <a:ext cx="5400" cy="349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42FAE9A-B517-6B8F-628D-CF22FD0CE82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38280" y="4990736"/>
                  <a:ext cx="23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CE35FA7-4084-743D-303D-9BE5151677DA}"/>
                    </a:ext>
                  </a:extLst>
                </p14:cNvPr>
                <p14:cNvContentPartPr/>
                <p14:nvPr/>
              </p14:nvContentPartPr>
              <p14:xfrm>
                <a:off x="9151960" y="5108816"/>
                <a:ext cx="5760" cy="180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CE35FA7-4084-743D-303D-9BE5151677D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43320" y="5099816"/>
                  <a:ext cx="23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A27F3A8-391F-3528-F1BA-1F176FA1C619}"/>
                    </a:ext>
                  </a:extLst>
                </p14:cNvPr>
                <p14:cNvContentPartPr/>
                <p14:nvPr/>
              </p14:nvContentPartPr>
              <p14:xfrm>
                <a:off x="9168880" y="5167136"/>
                <a:ext cx="18000" cy="57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A27F3A8-391F-3528-F1BA-1F176FA1C6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59880" y="5158496"/>
                  <a:ext cx="35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8C88F7D-F817-18B1-0D61-C37AAAF8802B}"/>
                    </a:ext>
                  </a:extLst>
                </p14:cNvPr>
                <p14:cNvContentPartPr/>
                <p14:nvPr/>
              </p14:nvContentPartPr>
              <p14:xfrm>
                <a:off x="9269680" y="5200976"/>
                <a:ext cx="8640" cy="3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8C88F7D-F817-18B1-0D61-C37AAAF880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60680" y="5191976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9126CE5-FC12-4042-68C3-FAFF37516834}"/>
                    </a:ext>
                  </a:extLst>
                </p14:cNvPr>
                <p14:cNvContentPartPr/>
                <p14:nvPr/>
              </p14:nvContentPartPr>
              <p14:xfrm>
                <a:off x="9336640" y="5209616"/>
                <a:ext cx="31320" cy="3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9126CE5-FC12-4042-68C3-FAFF375168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27640" y="5200616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947F84F-6703-1769-6DAC-9301A54CC8A4}"/>
                    </a:ext>
                  </a:extLst>
                </p14:cNvPr>
                <p14:cNvContentPartPr/>
                <p14:nvPr/>
              </p14:nvContentPartPr>
              <p14:xfrm>
                <a:off x="9395320" y="5200976"/>
                <a:ext cx="9000" cy="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947F84F-6703-1769-6DAC-9301A54CC8A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86320" y="519197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A306260-CC52-DDBD-12F5-B3071F61048D}"/>
                    </a:ext>
                  </a:extLst>
                </p14:cNvPr>
                <p14:cNvContentPartPr/>
                <p14:nvPr/>
              </p14:nvContentPartPr>
              <p14:xfrm>
                <a:off x="9470920" y="5180816"/>
                <a:ext cx="1800" cy="36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A306260-CC52-DDBD-12F5-B3071F61048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62280" y="5172176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4B4B0CA-6BF4-2710-673E-C8E78665E09E}"/>
                    </a:ext>
                  </a:extLst>
                </p14:cNvPr>
                <p14:cNvContentPartPr/>
                <p14:nvPr/>
              </p14:nvContentPartPr>
              <p14:xfrm>
                <a:off x="9529600" y="5101976"/>
                <a:ext cx="6840" cy="154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4B4B0CA-6BF4-2710-673E-C8E78665E09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20960" y="5093336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F42FB7F-FB27-9503-7354-DF6698CB3043}"/>
                    </a:ext>
                  </a:extLst>
                </p14:cNvPr>
                <p14:cNvContentPartPr/>
                <p14:nvPr/>
              </p14:nvContentPartPr>
              <p14:xfrm>
                <a:off x="9537880" y="5018816"/>
                <a:ext cx="360" cy="23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F42FB7F-FB27-9503-7354-DF6698CB304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28880" y="5010176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2499105-0E7C-E983-8F10-E3CE60A3DF9C}"/>
                    </a:ext>
                  </a:extLst>
                </p14:cNvPr>
                <p14:cNvContentPartPr/>
                <p14:nvPr/>
              </p14:nvContentPartPr>
              <p14:xfrm>
                <a:off x="9536440" y="4999736"/>
                <a:ext cx="1800" cy="3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2499105-0E7C-E983-8F10-E3CE60A3DF9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527800" y="499073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A348350-8D02-67B8-D999-C4AEEB4376F5}"/>
                    </a:ext>
                  </a:extLst>
                </p14:cNvPr>
                <p14:cNvContentPartPr/>
                <p14:nvPr/>
              </p14:nvContentPartPr>
              <p14:xfrm>
                <a:off x="9502960" y="4947896"/>
                <a:ext cx="1800" cy="18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A348350-8D02-67B8-D999-C4AEEB4376F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93960" y="4939256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0D1133C-E739-1D22-2758-B76467BB188E}"/>
                    </a:ext>
                  </a:extLst>
                </p14:cNvPr>
                <p14:cNvContentPartPr/>
                <p14:nvPr/>
              </p14:nvContentPartPr>
              <p14:xfrm>
                <a:off x="9471640" y="4925936"/>
                <a:ext cx="16560" cy="7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0D1133C-E739-1D22-2758-B76467BB18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62640" y="4917296"/>
                  <a:ext cx="34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53BEDAB-EDD8-5219-F1F2-F0DED6E01F07}"/>
                    </a:ext>
                  </a:extLst>
                </p14:cNvPr>
                <p14:cNvContentPartPr/>
                <p14:nvPr/>
              </p14:nvContentPartPr>
              <p14:xfrm>
                <a:off x="9395320" y="4915856"/>
                <a:ext cx="9000" cy="3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53BEDAB-EDD8-5219-F1F2-F0DED6E01F0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86320" y="490721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B04334A-A6B4-E85B-0B9C-D22435F7D3F4}"/>
                    </a:ext>
                  </a:extLst>
                </p14:cNvPr>
                <p14:cNvContentPartPr/>
                <p14:nvPr/>
              </p14:nvContentPartPr>
              <p14:xfrm>
                <a:off x="9318280" y="4915856"/>
                <a:ext cx="1800" cy="3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B04334A-A6B4-E85B-0B9C-D22435F7D3F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09640" y="490721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EB210058-47CD-C24D-CBFC-827FE500C50A}"/>
                    </a:ext>
                  </a:extLst>
                </p14:cNvPr>
                <p14:cNvContentPartPr/>
                <p14:nvPr/>
              </p14:nvContentPartPr>
              <p14:xfrm>
                <a:off x="9025960" y="4664216"/>
                <a:ext cx="42120" cy="2174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EB210058-47CD-C24D-CBFC-827FE500C5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17320" y="4655216"/>
                  <a:ext cx="59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5B3E689-E933-E739-BCFF-819BF90E413B}"/>
                    </a:ext>
                  </a:extLst>
                </p14:cNvPr>
                <p14:cNvContentPartPr/>
                <p14:nvPr/>
              </p14:nvContentPartPr>
              <p14:xfrm>
                <a:off x="9029200" y="4636856"/>
                <a:ext cx="132480" cy="2372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5B3E689-E933-E739-BCFF-819BF90E413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20560" y="4627856"/>
                  <a:ext cx="1501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2FE41EB3-5FA8-DBBD-F667-FAF1B621E037}"/>
                  </a:ext>
                </a:extLst>
              </p14:cNvPr>
              <p14:cNvContentPartPr/>
              <p14:nvPr/>
            </p14:nvContentPartPr>
            <p14:xfrm>
              <a:off x="8529880" y="4756376"/>
              <a:ext cx="1800" cy="36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2FE41EB3-5FA8-DBBD-F667-FAF1B621E03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520880" y="4747736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C83ADBE4-7131-1A6D-7ECB-B09C615D4C93}"/>
                  </a:ext>
                </a:extLst>
              </p14:cNvPr>
              <p14:cNvContentPartPr/>
              <p14:nvPr/>
            </p14:nvContentPartPr>
            <p14:xfrm>
              <a:off x="8455720" y="4773296"/>
              <a:ext cx="360" cy="36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C83ADBE4-7131-1A6D-7ECB-B09C615D4C9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47080" y="47642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C6F30EC3-F513-2D53-2B5C-E4B13955682F}"/>
                  </a:ext>
                </a:extLst>
              </p14:cNvPr>
              <p14:cNvContentPartPr/>
              <p14:nvPr/>
            </p14:nvContentPartPr>
            <p14:xfrm>
              <a:off x="8413960" y="4848536"/>
              <a:ext cx="360" cy="180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C6F30EC3-F513-2D53-2B5C-E4B13955682F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404960" y="483989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D0A7F5FE-0A68-0ADF-2B1B-C34EAA588647}"/>
                  </a:ext>
                </a:extLst>
              </p14:cNvPr>
              <p14:cNvContentPartPr/>
              <p14:nvPr/>
            </p14:nvContentPartPr>
            <p14:xfrm>
              <a:off x="8413960" y="4949336"/>
              <a:ext cx="8640" cy="36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D0A7F5FE-0A68-0ADF-2B1B-C34EAA58864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04960" y="4940696"/>
                <a:ext cx="26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77273D7-8B1C-040C-82BA-D1A0FAC69609}"/>
                  </a:ext>
                </a:extLst>
              </p14:cNvPr>
              <p14:cNvContentPartPr/>
              <p14:nvPr/>
            </p14:nvContentPartPr>
            <p14:xfrm>
              <a:off x="8489200" y="4991456"/>
              <a:ext cx="8640" cy="36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77273D7-8B1C-040C-82BA-D1A0FAC6960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80560" y="4982456"/>
                <a:ext cx="26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2630529D-6D00-5B19-1279-E8E99712840E}"/>
                  </a:ext>
                </a:extLst>
              </p14:cNvPr>
              <p14:cNvContentPartPr/>
              <p14:nvPr/>
            </p14:nvContentPartPr>
            <p14:xfrm>
              <a:off x="8590000" y="4990016"/>
              <a:ext cx="9000" cy="180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2630529D-6D00-5B19-1279-E8E99712840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581000" y="4981016"/>
                <a:ext cx="26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C3849A8C-73CC-17BE-E528-E9261C9E08E5}"/>
                  </a:ext>
                </a:extLst>
              </p14:cNvPr>
              <p14:cNvContentPartPr/>
              <p14:nvPr/>
            </p14:nvContentPartPr>
            <p14:xfrm>
              <a:off x="8656960" y="4932776"/>
              <a:ext cx="360" cy="36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C3849A8C-73CC-17BE-E528-E9261C9E08E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648320" y="49237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7D78EA39-D18C-C20E-621F-9B59E4C9D7C4}"/>
                  </a:ext>
                </a:extLst>
              </p14:cNvPr>
              <p14:cNvContentPartPr/>
              <p14:nvPr/>
            </p14:nvContentPartPr>
            <p14:xfrm>
              <a:off x="8673880" y="4849256"/>
              <a:ext cx="7200" cy="1656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7D78EA39-D18C-C20E-621F-9B59E4C9D7C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664880" y="4840616"/>
                <a:ext cx="24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BC3AD115-14CE-48F2-B35D-544D1559C611}"/>
                  </a:ext>
                </a:extLst>
              </p14:cNvPr>
              <p14:cNvContentPartPr/>
              <p14:nvPr/>
            </p14:nvContentPartPr>
            <p14:xfrm>
              <a:off x="8653720" y="4780136"/>
              <a:ext cx="3600" cy="180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BC3AD115-14CE-48F2-B35D-544D1559C61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645080" y="4771136"/>
                <a:ext cx="21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B6CC7099-1140-E964-B125-4F14A597F9FC}"/>
                  </a:ext>
                </a:extLst>
              </p14:cNvPr>
              <p14:cNvContentPartPr/>
              <p14:nvPr/>
            </p14:nvContentPartPr>
            <p14:xfrm>
              <a:off x="8581720" y="4756376"/>
              <a:ext cx="360" cy="36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B6CC7099-1140-E964-B125-4F14A597F9F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72720" y="47477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6789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6006-27DE-DAFA-B48E-13C1D1C8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Significant values can be found</a:t>
            </a:r>
          </a:p>
          <a:p>
            <a:r>
              <a:rPr lang="en-US" altLang="ko-KR" dirty="0"/>
              <a:t>But we do not know if it is caused by just the supervision by that one sample or by others</a:t>
            </a:r>
          </a:p>
          <a:p>
            <a:r>
              <a:rPr lang="en-US" altLang="ko-KR" dirty="0"/>
              <a:t>No matter how special it is, there is no guarantee that this really happened because of itself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036D7D9-4842-B388-41A1-A286F37B9FD6}"/>
              </a:ext>
            </a:extLst>
          </p:cNvPr>
          <p:cNvGrpSpPr/>
          <p:nvPr/>
        </p:nvGrpSpPr>
        <p:grpSpPr>
          <a:xfrm>
            <a:off x="2077934" y="4420856"/>
            <a:ext cx="3009600" cy="1837440"/>
            <a:chOff x="7668400" y="4420856"/>
            <a:chExt cx="3009600" cy="18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CDD4BC58-8761-5925-58CC-6230411301BF}"/>
                    </a:ext>
                  </a:extLst>
                </p14:cNvPr>
                <p14:cNvContentPartPr/>
                <p14:nvPr/>
              </p14:nvContentPartPr>
              <p14:xfrm>
                <a:off x="7792240" y="4420856"/>
                <a:ext cx="43200" cy="175752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CDD4BC58-8761-5925-58CC-6230411301B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83240" y="4412216"/>
                  <a:ext cx="60840" cy="177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E60BCDE-9D6F-09A8-D591-E62AA9674CEB}"/>
                    </a:ext>
                  </a:extLst>
                </p14:cNvPr>
                <p14:cNvContentPartPr/>
                <p14:nvPr/>
              </p14:nvContentPartPr>
              <p14:xfrm>
                <a:off x="7668400" y="4420856"/>
                <a:ext cx="100080" cy="12492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E60BCDE-9D6F-09A8-D591-E62AA9674C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59400" y="4412216"/>
                  <a:ext cx="117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AC9BD8E-C079-06D5-A1F3-15207E2E4979}"/>
                    </a:ext>
                  </a:extLst>
                </p14:cNvPr>
                <p14:cNvContentPartPr/>
                <p14:nvPr/>
              </p14:nvContentPartPr>
              <p14:xfrm>
                <a:off x="7776400" y="4454336"/>
                <a:ext cx="203400" cy="14688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AC9BD8E-C079-06D5-A1F3-15207E2E49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7400" y="4445336"/>
                  <a:ext cx="221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CB9CAD2-A112-4646-0F05-2B74D9BD7330}"/>
                    </a:ext>
                  </a:extLst>
                </p14:cNvPr>
                <p14:cNvContentPartPr/>
                <p14:nvPr/>
              </p14:nvContentPartPr>
              <p14:xfrm>
                <a:off x="7717720" y="6064616"/>
                <a:ext cx="2935440" cy="84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CB9CAD2-A112-4646-0F05-2B74D9BD73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08720" y="6055616"/>
                  <a:ext cx="2953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D0BE61B-D84A-AE7D-88CE-746AE8766579}"/>
                    </a:ext>
                  </a:extLst>
                </p14:cNvPr>
                <p14:cNvContentPartPr/>
                <p14:nvPr/>
              </p14:nvContentPartPr>
              <p14:xfrm>
                <a:off x="10544800" y="6022496"/>
                <a:ext cx="133200" cy="2358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D0BE61B-D84A-AE7D-88CE-746AE87665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36160" y="6013496"/>
                  <a:ext cx="1508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B027FF-4E4C-B0BB-070B-235DA7A6F9B5}"/>
              </a:ext>
            </a:extLst>
          </p:cNvPr>
          <p:cNvGrpSpPr/>
          <p:nvPr/>
        </p:nvGrpSpPr>
        <p:grpSpPr>
          <a:xfrm>
            <a:off x="2487974" y="4754576"/>
            <a:ext cx="162000" cy="217440"/>
            <a:chOff x="8078440" y="4754576"/>
            <a:chExt cx="162000" cy="21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A202DFE-E6EE-88BF-478B-1EE3CDBFEF32}"/>
                    </a:ext>
                  </a:extLst>
                </p14:cNvPr>
                <p14:cNvContentPartPr/>
                <p14:nvPr/>
              </p14:nvContentPartPr>
              <p14:xfrm>
                <a:off x="8078440" y="4754576"/>
                <a:ext cx="140040" cy="1954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A202DFE-E6EE-88BF-478B-1EE3CDBFEF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69440" y="4745576"/>
                  <a:ext cx="157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FE9D26FC-7717-1140-426C-3261134AFCAD}"/>
                    </a:ext>
                  </a:extLst>
                </p14:cNvPr>
                <p14:cNvContentPartPr/>
                <p14:nvPr/>
              </p14:nvContentPartPr>
              <p14:xfrm>
                <a:off x="8086720" y="4823696"/>
                <a:ext cx="153720" cy="1483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FE9D26FC-7717-1140-426C-3261134AFCA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77720" y="4814696"/>
                  <a:ext cx="17136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8F9586C-66B5-A39A-EDDC-A84C08F9F733}"/>
              </a:ext>
            </a:extLst>
          </p:cNvPr>
          <p:cNvGrpSpPr/>
          <p:nvPr/>
        </p:nvGrpSpPr>
        <p:grpSpPr>
          <a:xfrm>
            <a:off x="2471054" y="5192696"/>
            <a:ext cx="615960" cy="256320"/>
            <a:chOff x="8061520" y="5192696"/>
            <a:chExt cx="6159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D338A80-23CA-85A0-2660-3A749EC54DB8}"/>
                    </a:ext>
                  </a:extLst>
                </p14:cNvPr>
                <p14:cNvContentPartPr/>
                <p14:nvPr/>
              </p14:nvContentPartPr>
              <p14:xfrm>
                <a:off x="8534200" y="5192696"/>
                <a:ext cx="64800" cy="1584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D338A80-23CA-85A0-2660-3A749EC54DB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25200" y="5183696"/>
                  <a:ext cx="82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27F61AA0-6915-BB55-DC2A-F8626FF68E9F}"/>
                    </a:ext>
                  </a:extLst>
                </p14:cNvPr>
                <p14:cNvContentPartPr/>
                <p14:nvPr/>
              </p14:nvContentPartPr>
              <p14:xfrm>
                <a:off x="8523040" y="5251376"/>
                <a:ext cx="154440" cy="1065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27F61AA0-6915-BB55-DC2A-F8626FF68E9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14040" y="5242376"/>
                  <a:ext cx="172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DE125C7-32DF-769C-3452-A5D152FB8E73}"/>
                    </a:ext>
                  </a:extLst>
                </p14:cNvPr>
                <p14:cNvContentPartPr/>
                <p14:nvPr/>
              </p14:nvContentPartPr>
              <p14:xfrm>
                <a:off x="8066560" y="5268296"/>
                <a:ext cx="87480" cy="147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DE125C7-32DF-769C-3452-A5D152FB8E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57920" y="5259296"/>
                  <a:ext cx="105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D43945F-A268-8938-4AD9-3B57E2B8960B}"/>
                    </a:ext>
                  </a:extLst>
                </p14:cNvPr>
                <p14:cNvContentPartPr/>
                <p14:nvPr/>
              </p14:nvContentPartPr>
              <p14:xfrm>
                <a:off x="8061520" y="5318696"/>
                <a:ext cx="169560" cy="1303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D43945F-A268-8938-4AD9-3B57E2B896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52880" y="5309696"/>
                  <a:ext cx="1872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6DF93A-D17A-41CC-2ECC-5249057E2B4C}"/>
              </a:ext>
            </a:extLst>
          </p:cNvPr>
          <p:cNvGrpSpPr/>
          <p:nvPr/>
        </p:nvGrpSpPr>
        <p:grpSpPr>
          <a:xfrm>
            <a:off x="3687494" y="4957616"/>
            <a:ext cx="123480" cy="178920"/>
            <a:chOff x="9277960" y="4957616"/>
            <a:chExt cx="12348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BA36AC2-25EB-FB06-2746-0DE2820FBABC}"/>
                    </a:ext>
                  </a:extLst>
                </p14:cNvPr>
                <p14:cNvContentPartPr/>
                <p14:nvPr/>
              </p14:nvContentPartPr>
              <p14:xfrm>
                <a:off x="9286240" y="4957616"/>
                <a:ext cx="67320" cy="1249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BA36AC2-25EB-FB06-2746-0DE2820FBAB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77600" y="4948976"/>
                  <a:ext cx="84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E5713AF5-E781-D4A9-1EDB-2EFF6580C444}"/>
                    </a:ext>
                  </a:extLst>
                </p14:cNvPr>
                <p14:cNvContentPartPr/>
                <p14:nvPr/>
              </p14:nvContentPartPr>
              <p14:xfrm>
                <a:off x="9277960" y="4999736"/>
                <a:ext cx="123480" cy="1368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E5713AF5-E781-D4A9-1EDB-2EFF6580C4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68960" y="4990736"/>
                  <a:ext cx="141120" cy="1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2357EE-C097-67AA-B638-0D1DED66D085}"/>
              </a:ext>
            </a:extLst>
          </p:cNvPr>
          <p:cNvGrpSpPr/>
          <p:nvPr/>
        </p:nvGrpSpPr>
        <p:grpSpPr>
          <a:xfrm>
            <a:off x="3318494" y="5771216"/>
            <a:ext cx="97920" cy="171000"/>
            <a:chOff x="8908960" y="5771216"/>
            <a:chExt cx="9792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5AB3103-1845-858C-65AF-F423A9704E75}"/>
                    </a:ext>
                  </a:extLst>
                </p14:cNvPr>
                <p14:cNvContentPartPr/>
                <p14:nvPr/>
              </p14:nvContentPartPr>
              <p14:xfrm>
                <a:off x="8928040" y="5771216"/>
                <a:ext cx="48240" cy="1702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5AB3103-1845-858C-65AF-F423A9704E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19400" y="5762576"/>
                  <a:ext cx="658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866DCEA-F70C-52FC-7126-764127BDB0B0}"/>
                    </a:ext>
                  </a:extLst>
                </p14:cNvPr>
                <p14:cNvContentPartPr/>
                <p14:nvPr/>
              </p14:nvContentPartPr>
              <p14:xfrm>
                <a:off x="8908960" y="5863736"/>
                <a:ext cx="97920" cy="784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866DCEA-F70C-52FC-7126-764127BDB0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899960" y="5854736"/>
                  <a:ext cx="115560" cy="9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7BFA5A3B-19AB-4146-3EDB-6400B3C7B362}"/>
                  </a:ext>
                </a:extLst>
              </p14:cNvPr>
              <p14:cNvContentPartPr/>
              <p14:nvPr/>
            </p14:nvContentPartPr>
            <p14:xfrm>
              <a:off x="3526574" y="5409776"/>
              <a:ext cx="111960" cy="1040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7BFA5A3B-19AB-4146-3EDB-6400B3C7B3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17934" y="5400776"/>
                <a:ext cx="1296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6B954E4E-33F2-E665-81AD-428598C8F26B}"/>
                  </a:ext>
                </a:extLst>
              </p14:cNvPr>
              <p14:cNvContentPartPr/>
              <p14:nvPr/>
            </p14:nvContentPartPr>
            <p14:xfrm>
              <a:off x="4158014" y="5757896"/>
              <a:ext cx="114480" cy="8208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6B954E4E-33F2-E665-81AD-428598C8F2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49014" y="5748896"/>
                <a:ext cx="13212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0A874EA3-E9D9-E705-B4B1-D55CB33D0967}"/>
                  </a:ext>
                </a:extLst>
              </p14:cNvPr>
              <p14:cNvContentPartPr/>
              <p14:nvPr/>
            </p14:nvContentPartPr>
            <p14:xfrm>
              <a:off x="4626374" y="5511296"/>
              <a:ext cx="86040" cy="77040"/>
            </p14:xfrm>
          </p:contentPart>
        </mc:Choice>
        <mc:Fallback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0A874EA3-E9D9-E705-B4B1-D55CB33D09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17374" y="5502656"/>
                <a:ext cx="103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78CABC72-FF73-6FD1-87D6-91AAD658C061}"/>
                  </a:ext>
                </a:extLst>
              </p14:cNvPr>
              <p14:cNvContentPartPr/>
              <p14:nvPr/>
            </p14:nvContentPartPr>
            <p14:xfrm>
              <a:off x="4533134" y="4848536"/>
              <a:ext cx="111600" cy="11628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78CABC72-FF73-6FD1-87D6-91AAD658C0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4494" y="4839536"/>
                <a:ext cx="1292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1D8AC8E-3992-81A7-C7E4-FD92FC535939}"/>
                  </a:ext>
                </a:extLst>
              </p14:cNvPr>
              <p14:cNvContentPartPr/>
              <p14:nvPr/>
            </p14:nvContentPartPr>
            <p14:xfrm>
              <a:off x="3393374" y="4781576"/>
              <a:ext cx="645480" cy="14871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1D8AC8E-3992-81A7-C7E4-FD92FC5359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84374" y="4772576"/>
                <a:ext cx="66312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5DCCAB7A-E82F-D80D-CCD0-A50E9B45AB53}"/>
                  </a:ext>
                </a:extLst>
              </p14:cNvPr>
              <p14:cNvContentPartPr/>
              <p14:nvPr/>
            </p14:nvContentPartPr>
            <p14:xfrm>
              <a:off x="2756174" y="5469536"/>
              <a:ext cx="360" cy="864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5DCCAB7A-E82F-D80D-CCD0-A50E9B45AB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47534" y="5460536"/>
                <a:ext cx="1800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737CBB16-0BB3-EFA7-CDDD-200F1FF53D4F}"/>
                  </a:ext>
                </a:extLst>
              </p14:cNvPr>
              <p14:cNvContentPartPr/>
              <p14:nvPr/>
            </p14:nvContentPartPr>
            <p14:xfrm>
              <a:off x="2633054" y="5561696"/>
              <a:ext cx="23040" cy="360"/>
            </p14:xfrm>
          </p:contentPart>
        </mc:Choice>
        <mc:Fallback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737CBB16-0BB3-EFA7-CDDD-200F1FF53D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24054" y="5553056"/>
                <a:ext cx="40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3" name="잉크 62">
                <a:extLst>
                  <a:ext uri="{FF2B5EF4-FFF2-40B4-BE49-F238E27FC236}">
                    <a16:creationId xmlns:a16="http://schemas.microsoft.com/office/drawing/2014/main" id="{7F4A6850-67A9-9AED-6F91-5ACBBB013F08}"/>
                  </a:ext>
                </a:extLst>
              </p14:cNvPr>
              <p14:cNvContentPartPr/>
              <p14:nvPr/>
            </p14:nvContentPartPr>
            <p14:xfrm>
              <a:off x="2488334" y="5546576"/>
              <a:ext cx="33480" cy="15480"/>
            </p14:xfrm>
          </p:contentPart>
        </mc:Choice>
        <mc:Fallback>
          <p:pic>
            <p:nvPicPr>
              <p:cNvPr id="63" name="잉크 62">
                <a:extLst>
                  <a:ext uri="{FF2B5EF4-FFF2-40B4-BE49-F238E27FC236}">
                    <a16:creationId xmlns:a16="http://schemas.microsoft.com/office/drawing/2014/main" id="{7F4A6850-67A9-9AED-6F91-5ACBBB013F0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79334" y="5537576"/>
                <a:ext cx="51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4" name="잉크 63">
                <a:extLst>
                  <a:ext uri="{FF2B5EF4-FFF2-40B4-BE49-F238E27FC236}">
                    <a16:creationId xmlns:a16="http://schemas.microsoft.com/office/drawing/2014/main" id="{CC5D0408-5CDA-2BF6-9086-7E07D6A9ADC5}"/>
                  </a:ext>
                </a:extLst>
              </p14:cNvPr>
              <p14:cNvContentPartPr/>
              <p14:nvPr/>
            </p14:nvContentPartPr>
            <p14:xfrm>
              <a:off x="2390774" y="5459096"/>
              <a:ext cx="21960" cy="36000"/>
            </p14:xfrm>
          </p:contentPart>
        </mc:Choice>
        <mc:Fallback>
          <p:pic>
            <p:nvPicPr>
              <p:cNvPr id="64" name="잉크 63">
                <a:extLst>
                  <a:ext uri="{FF2B5EF4-FFF2-40B4-BE49-F238E27FC236}">
                    <a16:creationId xmlns:a16="http://schemas.microsoft.com/office/drawing/2014/main" id="{CC5D0408-5CDA-2BF6-9086-7E07D6A9ADC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81774" y="5450096"/>
                <a:ext cx="3960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그룹 94">
            <a:extLst>
              <a:ext uri="{FF2B5EF4-FFF2-40B4-BE49-F238E27FC236}">
                <a16:creationId xmlns:a16="http://schemas.microsoft.com/office/drawing/2014/main" id="{213B70C3-B985-8D22-7D74-99D5B861BF56}"/>
              </a:ext>
            </a:extLst>
          </p:cNvPr>
          <p:cNvGrpSpPr/>
          <p:nvPr/>
        </p:nvGrpSpPr>
        <p:grpSpPr>
          <a:xfrm>
            <a:off x="2311574" y="4949336"/>
            <a:ext cx="433440" cy="420840"/>
            <a:chOff x="7902040" y="4949336"/>
            <a:chExt cx="43344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710A9513-1831-AC7F-254D-D7663B940C30}"/>
                    </a:ext>
                  </a:extLst>
                </p14:cNvPr>
                <p14:cNvContentPartPr/>
                <p14:nvPr/>
              </p14:nvContentPartPr>
              <p14:xfrm>
                <a:off x="8120200" y="5159216"/>
                <a:ext cx="360" cy="3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710A9513-1831-AC7F-254D-D7663B940C3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111560" y="5150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D0463EF-791C-D2E1-AE16-32FC9A45E9F7}"/>
                    </a:ext>
                  </a:extLst>
                </p14:cNvPr>
                <p14:cNvContentPartPr/>
                <p14:nvPr/>
              </p14:nvContentPartPr>
              <p14:xfrm>
                <a:off x="8187160" y="5167136"/>
                <a:ext cx="18000" cy="1368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D0463EF-791C-D2E1-AE16-32FC9A45E9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78520" y="5158496"/>
                  <a:ext cx="356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E3B6E96-4F1D-56D7-6326-DD0DEF53EE77}"/>
                    </a:ext>
                  </a:extLst>
                </p14:cNvPr>
                <p14:cNvContentPartPr/>
                <p14:nvPr/>
              </p14:nvContentPartPr>
              <p14:xfrm>
                <a:off x="8263120" y="5226176"/>
                <a:ext cx="8280" cy="864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E3B6E96-4F1D-56D7-6326-DD0DEF53EE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54120" y="5217536"/>
                  <a:ext cx="259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2AD9D30-AD44-0511-2003-0583A8C69BF2}"/>
                    </a:ext>
                  </a:extLst>
                </p14:cNvPr>
                <p14:cNvContentPartPr/>
                <p14:nvPr/>
              </p14:nvContentPartPr>
              <p14:xfrm>
                <a:off x="8321440" y="5326616"/>
                <a:ext cx="14040" cy="4356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2AD9D30-AD44-0511-2003-0583A8C69BF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12800" y="5317976"/>
                  <a:ext cx="31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DF051D4-AA7D-F44D-967B-81F2E87D88D6}"/>
                    </a:ext>
                  </a:extLst>
                </p14:cNvPr>
                <p14:cNvContentPartPr/>
                <p14:nvPr/>
              </p14:nvContentPartPr>
              <p14:xfrm>
                <a:off x="7952440" y="5329496"/>
                <a:ext cx="360" cy="313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DF051D4-AA7D-F44D-967B-81F2E87D88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3800" y="5320856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E16F8D78-A104-02BB-3084-FE8967A7DC30}"/>
                    </a:ext>
                  </a:extLst>
                </p14:cNvPr>
                <p14:cNvContentPartPr/>
                <p14:nvPr/>
              </p14:nvContentPartPr>
              <p14:xfrm>
                <a:off x="7969360" y="5235176"/>
                <a:ext cx="23760" cy="248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E16F8D78-A104-02BB-3084-FE8967A7DC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60360" y="5226176"/>
                  <a:ext cx="41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E0DE120-F247-FF4D-8D96-F7C8776FA6EC}"/>
                    </a:ext>
                  </a:extLst>
                </p14:cNvPr>
                <p14:cNvContentPartPr/>
                <p14:nvPr/>
              </p14:nvContentPartPr>
              <p14:xfrm>
                <a:off x="8036320" y="5192696"/>
                <a:ext cx="9000" cy="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E0DE120-F247-FF4D-8D96-F7C8776FA6E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7320" y="518369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A9CF87CE-3C73-8522-E4BC-206EBFED8D60}"/>
                    </a:ext>
                  </a:extLst>
                </p14:cNvPr>
                <p14:cNvContentPartPr/>
                <p14:nvPr/>
              </p14:nvContentPartPr>
              <p14:xfrm>
                <a:off x="7909960" y="4965896"/>
                <a:ext cx="9720" cy="1926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A9CF87CE-3C73-8522-E4BC-206EBFED8D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01320" y="4957256"/>
                  <a:ext cx="273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A2D7DB08-DCC5-5BA7-9A11-AC57AF069969}"/>
                    </a:ext>
                  </a:extLst>
                </p14:cNvPr>
                <p14:cNvContentPartPr/>
                <p14:nvPr/>
              </p14:nvContentPartPr>
              <p14:xfrm>
                <a:off x="7935880" y="4949336"/>
                <a:ext cx="96120" cy="14724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A2D7DB08-DCC5-5BA7-9A11-AC57AF0699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26880" y="4940696"/>
                  <a:ext cx="113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9479497B-F790-96BD-5962-F00D4FD4A09B}"/>
                    </a:ext>
                  </a:extLst>
                </p14:cNvPr>
                <p14:cNvContentPartPr/>
                <p14:nvPr/>
              </p14:nvContentPartPr>
              <p14:xfrm>
                <a:off x="7902040" y="5052656"/>
                <a:ext cx="82800" cy="226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9479497B-F790-96BD-5962-F00D4FD4A09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93400" y="5044016"/>
                  <a:ext cx="1004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F14F98B-0F2F-5065-297B-A4142271FC4A}"/>
              </a:ext>
            </a:extLst>
          </p:cNvPr>
          <p:cNvGrpSpPr/>
          <p:nvPr/>
        </p:nvGrpSpPr>
        <p:grpSpPr>
          <a:xfrm>
            <a:off x="3435494" y="4636856"/>
            <a:ext cx="512280" cy="573120"/>
            <a:chOff x="9025960" y="4636856"/>
            <a:chExt cx="51228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71FDA16-5981-720C-F08D-71CFCC60C7A7}"/>
                    </a:ext>
                  </a:extLst>
                </p14:cNvPr>
                <p14:cNvContentPartPr/>
                <p14:nvPr/>
              </p14:nvContentPartPr>
              <p14:xfrm>
                <a:off x="9268240" y="4890656"/>
                <a:ext cx="1800" cy="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71FDA16-5981-720C-F08D-71CFCC60C7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59240" y="488165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873D1C1-2663-7C43-2D67-43A714832584}"/>
                    </a:ext>
                  </a:extLst>
                </p14:cNvPr>
                <p14:cNvContentPartPr/>
                <p14:nvPr/>
              </p14:nvContentPartPr>
              <p14:xfrm>
                <a:off x="9160600" y="4941056"/>
                <a:ext cx="360" cy="18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873D1C1-2663-7C43-2D67-43A71483258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151600" y="4932056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542FAE9A-B517-6B8F-628D-CF22FD0CE820}"/>
                    </a:ext>
                  </a:extLst>
                </p14:cNvPr>
                <p14:cNvContentPartPr/>
                <p14:nvPr/>
              </p14:nvContentPartPr>
              <p14:xfrm>
                <a:off x="9146920" y="4999736"/>
                <a:ext cx="5400" cy="3492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542FAE9A-B517-6B8F-628D-CF22FD0CE8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38280" y="4990736"/>
                  <a:ext cx="23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DCE35FA7-4084-743D-303D-9BE5151677DA}"/>
                    </a:ext>
                  </a:extLst>
                </p14:cNvPr>
                <p14:cNvContentPartPr/>
                <p14:nvPr/>
              </p14:nvContentPartPr>
              <p14:xfrm>
                <a:off x="9151960" y="5108816"/>
                <a:ext cx="5760" cy="180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DCE35FA7-4084-743D-303D-9BE5151677D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3320" y="5099816"/>
                  <a:ext cx="23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A27F3A8-391F-3528-F1BA-1F176FA1C619}"/>
                    </a:ext>
                  </a:extLst>
                </p14:cNvPr>
                <p14:cNvContentPartPr/>
                <p14:nvPr/>
              </p14:nvContentPartPr>
              <p14:xfrm>
                <a:off x="9168880" y="5167136"/>
                <a:ext cx="18000" cy="576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A27F3A8-391F-3528-F1BA-1F176FA1C6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59880" y="5158496"/>
                  <a:ext cx="35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B8C88F7D-F817-18B1-0D61-C37AAAF8802B}"/>
                    </a:ext>
                  </a:extLst>
                </p14:cNvPr>
                <p14:cNvContentPartPr/>
                <p14:nvPr/>
              </p14:nvContentPartPr>
              <p14:xfrm>
                <a:off x="9269680" y="5200976"/>
                <a:ext cx="8640" cy="3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B8C88F7D-F817-18B1-0D61-C37AAAF880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60680" y="5191976"/>
                  <a:ext cx="26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9126CE5-FC12-4042-68C3-FAFF37516834}"/>
                    </a:ext>
                  </a:extLst>
                </p14:cNvPr>
                <p14:cNvContentPartPr/>
                <p14:nvPr/>
              </p14:nvContentPartPr>
              <p14:xfrm>
                <a:off x="9336640" y="5209616"/>
                <a:ext cx="31320" cy="3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9126CE5-FC12-4042-68C3-FAFF3751683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27640" y="5200616"/>
                  <a:ext cx="4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D947F84F-6703-1769-6DAC-9301A54CC8A4}"/>
                    </a:ext>
                  </a:extLst>
                </p14:cNvPr>
                <p14:cNvContentPartPr/>
                <p14:nvPr/>
              </p14:nvContentPartPr>
              <p14:xfrm>
                <a:off x="9395320" y="5200976"/>
                <a:ext cx="9000" cy="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D947F84F-6703-1769-6DAC-9301A54CC8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86320" y="519197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2A306260-CC52-DDBD-12F5-B3071F61048D}"/>
                    </a:ext>
                  </a:extLst>
                </p14:cNvPr>
                <p14:cNvContentPartPr/>
                <p14:nvPr/>
              </p14:nvContentPartPr>
              <p14:xfrm>
                <a:off x="9470920" y="5180816"/>
                <a:ext cx="1800" cy="360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2A306260-CC52-DDBD-12F5-B3071F61048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62280" y="5172176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04B4B0CA-6BF4-2710-673E-C8E78665E09E}"/>
                    </a:ext>
                  </a:extLst>
                </p14:cNvPr>
                <p14:cNvContentPartPr/>
                <p14:nvPr/>
              </p14:nvContentPartPr>
              <p14:xfrm>
                <a:off x="9529600" y="5101976"/>
                <a:ext cx="6840" cy="1548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04B4B0CA-6BF4-2710-673E-C8E78665E09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20960" y="5093336"/>
                  <a:ext cx="24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3F42FB7F-FB27-9503-7354-DF6698CB3043}"/>
                    </a:ext>
                  </a:extLst>
                </p14:cNvPr>
                <p14:cNvContentPartPr/>
                <p14:nvPr/>
              </p14:nvContentPartPr>
              <p14:xfrm>
                <a:off x="9537880" y="5018816"/>
                <a:ext cx="360" cy="2304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3F42FB7F-FB27-9503-7354-DF6698CB30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28880" y="5010176"/>
                  <a:ext cx="18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32499105-0E7C-E983-8F10-E3CE60A3DF9C}"/>
                    </a:ext>
                  </a:extLst>
                </p14:cNvPr>
                <p14:cNvContentPartPr/>
                <p14:nvPr/>
              </p14:nvContentPartPr>
              <p14:xfrm>
                <a:off x="9536440" y="4999736"/>
                <a:ext cx="1800" cy="3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32499105-0E7C-E983-8F10-E3CE60A3DF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27800" y="499073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EA348350-8D02-67B8-D999-C4AEEB4376F5}"/>
                    </a:ext>
                  </a:extLst>
                </p14:cNvPr>
                <p14:cNvContentPartPr/>
                <p14:nvPr/>
              </p14:nvContentPartPr>
              <p14:xfrm>
                <a:off x="9502960" y="4947896"/>
                <a:ext cx="1800" cy="18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EA348350-8D02-67B8-D999-C4AEEB4376F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93960" y="4939256"/>
                  <a:ext cx="194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B0D1133C-E739-1D22-2758-B76467BB188E}"/>
                    </a:ext>
                  </a:extLst>
                </p14:cNvPr>
                <p14:cNvContentPartPr/>
                <p14:nvPr/>
              </p14:nvContentPartPr>
              <p14:xfrm>
                <a:off x="9471640" y="4925936"/>
                <a:ext cx="16560" cy="720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B0D1133C-E739-1D22-2758-B76467BB188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462640" y="4917296"/>
                  <a:ext cx="342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253BEDAB-EDD8-5219-F1F2-F0DED6E01F07}"/>
                    </a:ext>
                  </a:extLst>
                </p14:cNvPr>
                <p14:cNvContentPartPr/>
                <p14:nvPr/>
              </p14:nvContentPartPr>
              <p14:xfrm>
                <a:off x="9395320" y="4915856"/>
                <a:ext cx="9000" cy="3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253BEDAB-EDD8-5219-F1F2-F0DED6E01F0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86320" y="4907216"/>
                  <a:ext cx="2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B04334A-A6B4-E85B-0B9C-D22435F7D3F4}"/>
                    </a:ext>
                  </a:extLst>
                </p14:cNvPr>
                <p14:cNvContentPartPr/>
                <p14:nvPr/>
              </p14:nvContentPartPr>
              <p14:xfrm>
                <a:off x="9318280" y="4915856"/>
                <a:ext cx="1800" cy="3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B04334A-A6B4-E85B-0B9C-D22435F7D3F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309640" y="4907216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EB210058-47CD-C24D-CBFC-827FE500C50A}"/>
                    </a:ext>
                  </a:extLst>
                </p14:cNvPr>
                <p14:cNvContentPartPr/>
                <p14:nvPr/>
              </p14:nvContentPartPr>
              <p14:xfrm>
                <a:off x="9025960" y="4664216"/>
                <a:ext cx="42120" cy="21744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EB210058-47CD-C24D-CBFC-827FE500C5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17320" y="4655216"/>
                  <a:ext cx="597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5B3E689-E933-E739-BCFF-819BF90E413B}"/>
                    </a:ext>
                  </a:extLst>
                </p14:cNvPr>
                <p14:cNvContentPartPr/>
                <p14:nvPr/>
              </p14:nvContentPartPr>
              <p14:xfrm>
                <a:off x="9029200" y="4636856"/>
                <a:ext cx="132480" cy="2372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5B3E689-E933-E739-BCFF-819BF90E41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20560" y="4627856"/>
                  <a:ext cx="150120" cy="254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2FE41EB3-5FA8-DBBD-F667-FAF1B621E037}"/>
                  </a:ext>
                </a:extLst>
              </p14:cNvPr>
              <p14:cNvContentPartPr/>
              <p14:nvPr/>
            </p14:nvContentPartPr>
            <p14:xfrm>
              <a:off x="2939414" y="4756376"/>
              <a:ext cx="1800" cy="360"/>
            </p14:xfrm>
          </p:contentPart>
        </mc:Choice>
        <mc:Fallback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2FE41EB3-5FA8-DBBD-F667-FAF1B621E03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30414" y="4747736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C83ADBE4-7131-1A6D-7ECB-B09C615D4C93}"/>
                  </a:ext>
                </a:extLst>
              </p14:cNvPr>
              <p14:cNvContentPartPr/>
              <p14:nvPr/>
            </p14:nvContentPartPr>
            <p14:xfrm>
              <a:off x="2865254" y="4773296"/>
              <a:ext cx="360" cy="360"/>
            </p14:xfrm>
          </p:contentPart>
        </mc:Choice>
        <mc:Fallback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C83ADBE4-7131-1A6D-7ECB-B09C615D4C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56614" y="476429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C6F30EC3-F513-2D53-2B5C-E4B13955682F}"/>
                  </a:ext>
                </a:extLst>
              </p14:cNvPr>
              <p14:cNvContentPartPr/>
              <p14:nvPr/>
            </p14:nvContentPartPr>
            <p14:xfrm>
              <a:off x="2823494" y="4848536"/>
              <a:ext cx="360" cy="1800"/>
            </p14:xfrm>
          </p:contentPart>
        </mc:Choice>
        <mc:Fallback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C6F30EC3-F513-2D53-2B5C-E4B13955682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14494" y="483989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D0A7F5FE-0A68-0ADF-2B1B-C34EAA588647}"/>
                  </a:ext>
                </a:extLst>
              </p14:cNvPr>
              <p14:cNvContentPartPr/>
              <p14:nvPr/>
            </p14:nvContentPartPr>
            <p14:xfrm>
              <a:off x="2823494" y="4949336"/>
              <a:ext cx="8640" cy="360"/>
            </p14:xfrm>
          </p:contentPart>
        </mc:Choice>
        <mc:Fallback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D0A7F5FE-0A68-0ADF-2B1B-C34EAA5886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14494" y="4940696"/>
                <a:ext cx="26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77273D7-8B1C-040C-82BA-D1A0FAC69609}"/>
                  </a:ext>
                </a:extLst>
              </p14:cNvPr>
              <p14:cNvContentPartPr/>
              <p14:nvPr/>
            </p14:nvContentPartPr>
            <p14:xfrm>
              <a:off x="2898734" y="4991456"/>
              <a:ext cx="8640" cy="360"/>
            </p14:xfrm>
          </p:contentPart>
        </mc:Choice>
        <mc:Fallback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77273D7-8B1C-040C-82BA-D1A0FAC6960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890094" y="4982456"/>
                <a:ext cx="262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101" name="잉크 100">
                <a:extLst>
                  <a:ext uri="{FF2B5EF4-FFF2-40B4-BE49-F238E27FC236}">
                    <a16:creationId xmlns:a16="http://schemas.microsoft.com/office/drawing/2014/main" id="{2630529D-6D00-5B19-1279-E8E99712840E}"/>
                  </a:ext>
                </a:extLst>
              </p14:cNvPr>
              <p14:cNvContentPartPr/>
              <p14:nvPr/>
            </p14:nvContentPartPr>
            <p14:xfrm>
              <a:off x="2999534" y="4990016"/>
              <a:ext cx="9000" cy="1800"/>
            </p14:xfrm>
          </p:contentPart>
        </mc:Choice>
        <mc:Fallback>
          <p:pic>
            <p:nvPicPr>
              <p:cNvPr id="101" name="잉크 100">
                <a:extLst>
                  <a:ext uri="{FF2B5EF4-FFF2-40B4-BE49-F238E27FC236}">
                    <a16:creationId xmlns:a16="http://schemas.microsoft.com/office/drawing/2014/main" id="{2630529D-6D00-5B19-1279-E8E99712840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990534" y="4981016"/>
                <a:ext cx="266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C3849A8C-73CC-17BE-E528-E9261C9E08E5}"/>
                  </a:ext>
                </a:extLst>
              </p14:cNvPr>
              <p14:cNvContentPartPr/>
              <p14:nvPr/>
            </p14:nvContentPartPr>
            <p14:xfrm>
              <a:off x="3066494" y="4932776"/>
              <a:ext cx="360" cy="360"/>
            </p14:xfrm>
          </p:contentPart>
        </mc:Choice>
        <mc:Fallback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C3849A8C-73CC-17BE-E528-E9261C9E08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57854" y="49237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7D78EA39-D18C-C20E-621F-9B59E4C9D7C4}"/>
                  </a:ext>
                </a:extLst>
              </p14:cNvPr>
              <p14:cNvContentPartPr/>
              <p14:nvPr/>
            </p14:nvContentPartPr>
            <p14:xfrm>
              <a:off x="3083414" y="4849256"/>
              <a:ext cx="7200" cy="16560"/>
            </p14:xfrm>
          </p:contentPart>
        </mc:Choice>
        <mc:Fallback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7D78EA39-D18C-C20E-621F-9B59E4C9D7C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74414" y="4840616"/>
                <a:ext cx="248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BC3AD115-14CE-48F2-B35D-544D1559C611}"/>
                  </a:ext>
                </a:extLst>
              </p14:cNvPr>
              <p14:cNvContentPartPr/>
              <p14:nvPr/>
            </p14:nvContentPartPr>
            <p14:xfrm>
              <a:off x="3063254" y="4780136"/>
              <a:ext cx="3600" cy="1800"/>
            </p14:xfrm>
          </p:contentPart>
        </mc:Choice>
        <mc:Fallback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BC3AD115-14CE-48F2-B35D-544D1559C61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54614" y="4771136"/>
                <a:ext cx="21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B6CC7099-1140-E964-B125-4F14A597F9FC}"/>
                  </a:ext>
                </a:extLst>
              </p14:cNvPr>
              <p14:cNvContentPartPr/>
              <p14:nvPr/>
            </p14:nvContentPartPr>
            <p14:xfrm>
              <a:off x="2991254" y="4756376"/>
              <a:ext cx="360" cy="360"/>
            </p14:xfrm>
          </p:contentPart>
        </mc:Choice>
        <mc:Fallback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B6CC7099-1140-E964-B125-4F14A597F9F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82254" y="4747736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그룹 3">
            <a:extLst>
              <a:ext uri="{FF2B5EF4-FFF2-40B4-BE49-F238E27FC236}">
                <a16:creationId xmlns:a16="http://schemas.microsoft.com/office/drawing/2014/main" id="{BE78B028-EC24-8AB2-EEE1-D12221CC6178}"/>
              </a:ext>
            </a:extLst>
          </p:cNvPr>
          <p:cNvGrpSpPr/>
          <p:nvPr/>
        </p:nvGrpSpPr>
        <p:grpSpPr>
          <a:xfrm>
            <a:off x="6689922" y="3669306"/>
            <a:ext cx="3861732" cy="2896299"/>
            <a:chOff x="6918121" y="3196203"/>
            <a:chExt cx="3861732" cy="289629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C91520-9B7D-1D34-25CD-96FAFC2C8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6918121" y="3196203"/>
              <a:ext cx="3861732" cy="289629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DECBDEE-9467-D424-23A8-E4E93212830C}"/>
                </a:ext>
              </a:extLst>
            </p:cNvPr>
            <p:cNvGrpSpPr/>
            <p:nvPr/>
          </p:nvGrpSpPr>
          <p:grpSpPr>
            <a:xfrm>
              <a:off x="7659040" y="5360456"/>
              <a:ext cx="1400040" cy="371520"/>
              <a:chOff x="7659040" y="5360456"/>
              <a:chExt cx="1400040" cy="371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1826ADF9-FC97-BC58-155F-C6F838E241EE}"/>
                      </a:ext>
                    </a:extLst>
                  </p14:cNvPr>
                  <p14:cNvContentPartPr/>
                  <p14:nvPr/>
                </p14:nvContentPartPr>
                <p14:xfrm>
                  <a:off x="7659040" y="5360456"/>
                  <a:ext cx="1287360" cy="356400"/>
                </p14:xfrm>
              </p:contentPart>
            </mc:Choice>
            <mc:Fallback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1826ADF9-FC97-BC58-155F-C6F838E241EE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7650040" y="5351456"/>
                    <a:ext cx="1305000" cy="374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0BD61B74-A1D6-A775-BB96-4E51E9CBD55E}"/>
                      </a:ext>
                    </a:extLst>
                  </p14:cNvPr>
                  <p14:cNvContentPartPr/>
                  <p14:nvPr/>
                </p14:nvContentPartPr>
                <p14:xfrm>
                  <a:off x="8817520" y="5653856"/>
                  <a:ext cx="241560" cy="78120"/>
                </p14:xfrm>
              </p:contentPart>
            </mc:Choice>
            <mc:Fallback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0BD61B74-A1D6-A775-BB96-4E51E9CBD55E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8808520" y="5645216"/>
                    <a:ext cx="259200" cy="95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3BC3E80-211A-A954-EFFE-BA6F5052C647}"/>
                </a:ext>
              </a:extLst>
            </p:cNvPr>
            <p:cNvGrpSpPr/>
            <p:nvPr/>
          </p:nvGrpSpPr>
          <p:grpSpPr>
            <a:xfrm>
              <a:off x="7516120" y="4765376"/>
              <a:ext cx="943560" cy="637200"/>
              <a:chOff x="7516120" y="4765376"/>
              <a:chExt cx="943560" cy="6372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37" name="잉크 36">
                    <a:extLst>
                      <a:ext uri="{FF2B5EF4-FFF2-40B4-BE49-F238E27FC236}">
                        <a16:creationId xmlns:a16="http://schemas.microsoft.com/office/drawing/2014/main" id="{23C9653F-A443-6238-D412-BDD56B766F08}"/>
                      </a:ext>
                    </a:extLst>
                  </p14:cNvPr>
                  <p14:cNvContentPartPr/>
                  <p14:nvPr/>
                </p14:nvContentPartPr>
                <p14:xfrm>
                  <a:off x="7516120" y="4779416"/>
                  <a:ext cx="844200" cy="623160"/>
                </p14:xfrm>
              </p:contentPart>
            </mc:Choice>
            <mc:Fallback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23C9653F-A443-6238-D412-BDD56B766F08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7507480" y="4770416"/>
                    <a:ext cx="861840" cy="64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10A5D5D5-372D-FB60-15FE-454969383AD7}"/>
                      </a:ext>
                    </a:extLst>
                  </p14:cNvPr>
                  <p14:cNvContentPartPr/>
                  <p14:nvPr/>
                </p14:nvContentPartPr>
                <p14:xfrm>
                  <a:off x="8194720" y="4765376"/>
                  <a:ext cx="169200" cy="40320"/>
                </p14:xfrm>
              </p:contentPart>
            </mc:Choice>
            <mc:Fallback>
              <p:pic>
                <p:nvPicPr>
                  <p:cNvPr id="38" name="잉크 37">
                    <a:extLst>
                      <a:ext uri="{FF2B5EF4-FFF2-40B4-BE49-F238E27FC236}">
                        <a16:creationId xmlns:a16="http://schemas.microsoft.com/office/drawing/2014/main" id="{10A5D5D5-372D-FB60-15FE-454969383AD7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8186080" y="4756736"/>
                    <a:ext cx="1868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57157C1D-A9C7-72C6-315C-60025351750E}"/>
                      </a:ext>
                    </a:extLst>
                  </p14:cNvPr>
                  <p14:cNvContentPartPr/>
                  <p14:nvPr/>
                </p14:nvContentPartPr>
                <p14:xfrm>
                  <a:off x="8321440" y="4789856"/>
                  <a:ext cx="138240" cy="105120"/>
                </p14:xfrm>
              </p:contentPart>
            </mc:Choice>
            <mc:Fallback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57157C1D-A9C7-72C6-315C-60025351750E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8312800" y="4781216"/>
                    <a:ext cx="155880" cy="122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5C9C5AB-DC8A-24B8-F5C3-1903C2634CD9}"/>
                </a:ext>
              </a:extLst>
            </p:cNvPr>
            <p:cNvGrpSpPr/>
            <p:nvPr/>
          </p:nvGrpSpPr>
          <p:grpSpPr>
            <a:xfrm>
              <a:off x="7619800" y="4210976"/>
              <a:ext cx="119160" cy="1183320"/>
              <a:chOff x="7619800" y="4210976"/>
              <a:chExt cx="119160" cy="1183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B9D2105B-17F5-3A9B-B10A-474A24FF550D}"/>
                      </a:ext>
                    </a:extLst>
                  </p14:cNvPr>
                  <p14:cNvContentPartPr/>
                  <p14:nvPr/>
                </p14:nvContentPartPr>
                <p14:xfrm>
                  <a:off x="7659040" y="4220336"/>
                  <a:ext cx="25560" cy="1173960"/>
                </p14:xfrm>
              </p:contentPart>
            </mc:Choice>
            <mc:Fallback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B9D2105B-17F5-3A9B-B10A-474A24FF550D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7650040" y="4211696"/>
                    <a:ext cx="43200" cy="119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B9A49DA8-AB8C-C09A-9D19-7855674B2A49}"/>
                      </a:ext>
                    </a:extLst>
                  </p14:cNvPr>
                  <p14:cNvContentPartPr/>
                  <p14:nvPr/>
                </p14:nvContentPartPr>
                <p14:xfrm>
                  <a:off x="7619800" y="4210976"/>
                  <a:ext cx="56160" cy="53280"/>
                </p14:xfrm>
              </p:contentPart>
            </mc:Choice>
            <mc:Fallback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B9A49DA8-AB8C-C09A-9D19-7855674B2A49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7611160" y="4202336"/>
                    <a:ext cx="7380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140DFBD0-9CC3-5194-AD35-E768AAC84730}"/>
                      </a:ext>
                    </a:extLst>
                  </p14:cNvPr>
                  <p14:cNvContentPartPr/>
                  <p14:nvPr/>
                </p14:nvContentPartPr>
                <p14:xfrm>
                  <a:off x="7659040" y="4236536"/>
                  <a:ext cx="79920" cy="54000"/>
                </p14:xfrm>
              </p:contentPart>
            </mc:Choice>
            <mc:Fallback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140DFBD0-9CC3-5194-AD35-E768AAC84730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7650040" y="4227536"/>
                    <a:ext cx="97560" cy="71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246477-8BBF-2BF7-E162-237179D243F8}"/>
              </a:ext>
            </a:extLst>
          </p:cNvPr>
          <p:cNvSpPr txBox="1"/>
          <p:nvPr/>
        </p:nvSpPr>
        <p:spPr>
          <a:xfrm>
            <a:off x="6885146" y="6297966"/>
            <a:ext cx="3649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plane in the data space (no dimensionality reduction!)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8EBD12-4274-B33C-67EE-9A0F0AA48C90}"/>
              </a:ext>
            </a:extLst>
          </p:cNvPr>
          <p:cNvSpPr txBox="1"/>
          <p:nvPr/>
        </p:nvSpPr>
        <p:spPr>
          <a:xfrm>
            <a:off x="7087065" y="4380800"/>
            <a:ext cx="1246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model’s output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7B3881-D4E1-0B64-2FAF-7789BA7EC689}"/>
              </a:ext>
            </a:extLst>
          </p:cNvPr>
          <p:cNvGrpSpPr/>
          <p:nvPr/>
        </p:nvGrpSpPr>
        <p:grpSpPr>
          <a:xfrm>
            <a:off x="8532552" y="4166702"/>
            <a:ext cx="201600" cy="447120"/>
            <a:chOff x="9546520" y="4051496"/>
            <a:chExt cx="20160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0A5953E9-058F-09E7-764B-40F8819DD137}"/>
                    </a:ext>
                  </a:extLst>
                </p14:cNvPr>
                <p14:cNvContentPartPr/>
                <p14:nvPr/>
              </p14:nvContentPartPr>
              <p14:xfrm>
                <a:off x="9574600" y="4051496"/>
                <a:ext cx="173520" cy="4222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0A5953E9-058F-09E7-764B-40F8819DD1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565960" y="4042856"/>
                  <a:ext cx="191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D1933713-02EF-E56A-5142-24C6A4CF56A5}"/>
                    </a:ext>
                  </a:extLst>
                </p14:cNvPr>
                <p14:cNvContentPartPr/>
                <p14:nvPr/>
              </p14:nvContentPartPr>
              <p14:xfrm>
                <a:off x="9546520" y="4437776"/>
                <a:ext cx="99720" cy="608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D1933713-02EF-E56A-5142-24C6A4CF56A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37520" y="4428776"/>
                  <a:ext cx="117360" cy="78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CCB2F60-84EB-1A08-3598-0CA9230CD4E5}"/>
              </a:ext>
            </a:extLst>
          </p:cNvPr>
          <p:cNvSpPr txBox="1"/>
          <p:nvPr/>
        </p:nvSpPr>
        <p:spPr>
          <a:xfrm>
            <a:off x="7510761" y="3852422"/>
            <a:ext cx="2809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trained data (I thought it’s significant)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18A7D6F-0436-0390-D3BA-0E2F5A25C580}"/>
              </a:ext>
            </a:extLst>
          </p:cNvPr>
          <p:cNvPicPr>
            <a:picLocks noChangeAspect="1"/>
          </p:cNvPicPr>
          <p:nvPr/>
        </p:nvPicPr>
        <p:blipFill rotWithShape="1">
          <a:blip r:embed="rId136"/>
          <a:srcRect l="17202" t="15501" r="10343" b="7712"/>
          <a:stretch/>
        </p:blipFill>
        <p:spPr>
          <a:xfrm>
            <a:off x="58666" y="4915855"/>
            <a:ext cx="1984042" cy="1577019"/>
          </a:xfrm>
          <a:prstGeom prst="rect">
            <a:avLst/>
          </a:prstGeom>
        </p:spPr>
      </p:pic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AB71280-8AE2-4795-1E48-308AE52F4CCD}"/>
              </a:ext>
            </a:extLst>
          </p:cNvPr>
          <p:cNvGrpSpPr/>
          <p:nvPr/>
        </p:nvGrpSpPr>
        <p:grpSpPr>
          <a:xfrm>
            <a:off x="375880" y="4395296"/>
            <a:ext cx="3390840" cy="1779480"/>
            <a:chOff x="375880" y="4395296"/>
            <a:chExt cx="3390840" cy="177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D0302EF1-9C65-DD14-35C4-62C90CA88B11}"/>
                    </a:ext>
                  </a:extLst>
                </p14:cNvPr>
                <p14:cNvContentPartPr/>
                <p14:nvPr/>
              </p14:nvContentPartPr>
              <p14:xfrm>
                <a:off x="1160320" y="4395296"/>
                <a:ext cx="2606400" cy="95616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D0302EF1-9C65-DD14-35C4-62C90CA88B1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51680" y="4386296"/>
                  <a:ext cx="262404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DBBA2BC-9B89-5CFF-014C-82A83CF5450C}"/>
                    </a:ext>
                  </a:extLst>
                </p14:cNvPr>
                <p14:cNvContentPartPr/>
                <p14:nvPr/>
              </p14:nvContentPartPr>
              <p14:xfrm>
                <a:off x="1122160" y="5301776"/>
                <a:ext cx="88560" cy="7992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DBBA2BC-9B89-5CFF-014C-82A83CF5450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3160" y="5292776"/>
                  <a:ext cx="1062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BAC3DA6-790F-6506-CB2C-7F7BE0837CF4}"/>
                    </a:ext>
                  </a:extLst>
                </p14:cNvPr>
                <p14:cNvContentPartPr/>
                <p14:nvPr/>
              </p14:nvContentPartPr>
              <p14:xfrm>
                <a:off x="1007320" y="5345696"/>
                <a:ext cx="50760" cy="5976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BAC3DA6-790F-6506-CB2C-7F7BE0837C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98320" y="5337056"/>
                  <a:ext cx="68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2CF17D4-CD26-E522-5D0A-2CD0E3C65854}"/>
                    </a:ext>
                  </a:extLst>
                </p14:cNvPr>
                <p14:cNvContentPartPr/>
                <p14:nvPr/>
              </p14:nvContentPartPr>
              <p14:xfrm>
                <a:off x="375880" y="5528216"/>
                <a:ext cx="2065680" cy="6465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2CF17D4-CD26-E522-5D0A-2CD0E3C6585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6880" y="5519216"/>
                  <a:ext cx="2083320" cy="66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48186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6006-27DE-DAFA-B48E-13C1D1C8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However, I believe that the model has prints of the supervision</a:t>
            </a:r>
          </a:p>
          <a:p>
            <a:r>
              <a:rPr lang="en-US" altLang="ko-KR" dirty="0"/>
              <a:t>In my opinion, the output of the input side of the model with less abstraction is more likely to be affected by the supervision</a:t>
            </a:r>
          </a:p>
          <a:p>
            <a:r>
              <a:rPr lang="en-US" altLang="ko-KR" dirty="0"/>
              <a:t>But I doubt that this is a good direction</a:t>
            </a:r>
          </a:p>
          <a:p>
            <a:r>
              <a:rPr lang="en-US" altLang="ko-KR" dirty="0"/>
              <a:t>As we move towards the input side of the model, less meaning is given, and more information is required…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653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2A76-C33C-6C6B-3033-3ACE9C7C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and Analysis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06006-27DE-DAFA-B48E-13C1D1C8E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 might change the goal</a:t>
            </a:r>
          </a:p>
          <a:p>
            <a:r>
              <a:rPr lang="en-US" altLang="ko-KR" dirty="0"/>
              <a:t>Even if I know all parameters of the model, it is difficult to determine</a:t>
            </a:r>
          </a:p>
          <a:p>
            <a:r>
              <a:rPr lang="en-US" altLang="ko-KR" dirty="0"/>
              <a:t>If the constraint is not a single piece of data, but a small set of data, I can approach it from an adversarial attack perspective</a:t>
            </a:r>
          </a:p>
          <a:p>
            <a:r>
              <a:rPr lang="en-US" altLang="ko-KR" dirty="0"/>
              <a:t>But it is more meaningful to determine for just one sample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0007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A3766-8F46-1AD1-FC07-2933518E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0C6E7D-A0B6-6CFB-1ACE-6AC4DF5EF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 thoughts:</a:t>
            </a:r>
          </a:p>
          <a:p>
            <a:r>
              <a:rPr lang="en-US" altLang="ko-KR" dirty="0"/>
              <a:t>In supervised learning, a model is forced to represent training data</a:t>
            </a:r>
          </a:p>
          <a:p>
            <a:r>
              <a:rPr lang="en-US" altLang="ko-KR" dirty="0"/>
              <a:t>The model is optimized for the training data, not the true distribution</a:t>
            </a:r>
          </a:p>
          <a:p>
            <a:r>
              <a:rPr lang="en-US" altLang="ko-KR" dirty="0"/>
              <a:t>The ideal generalization is difficult to achieve empirically</a:t>
            </a:r>
          </a:p>
          <a:p>
            <a:r>
              <a:rPr lang="en-US" altLang="ko-KR" dirty="0"/>
              <a:t>It will be able to determine under appropriate constraints (but so what?)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0043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FD6771-F816-7F39-5CAF-1A73C43B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Progress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A0E68D-9565-316B-6C6C-6507C5387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Studying generative models, especially VAE and Diffusion Model</a:t>
            </a:r>
          </a:p>
          <a:p>
            <a:r>
              <a:rPr lang="en-US" altLang="ko-KR" dirty="0"/>
              <a:t>Naïve experiments and analysis attempts on simplified problem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350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b="1" dirty="0"/>
                  <a:t>V</a:t>
                </a:r>
                <a:r>
                  <a:rPr lang="en-US" altLang="ko-KR" dirty="0"/>
                  <a:t>ariational </a:t>
                </a:r>
                <a:r>
                  <a:rPr lang="en-US" altLang="ko-KR" b="1" dirty="0"/>
                  <a:t>A</a:t>
                </a:r>
                <a:r>
                  <a:rPr lang="en-US" altLang="ko-KR" dirty="0"/>
                  <a:t>uto </a:t>
                </a:r>
                <a:r>
                  <a:rPr lang="en-US" altLang="ko-KR" b="1" dirty="0"/>
                  <a:t>E</a:t>
                </a:r>
                <a:r>
                  <a:rPr lang="en-US" altLang="ko-KR" dirty="0"/>
                  <a:t>ncoder</a:t>
                </a:r>
              </a:p>
              <a:p>
                <a:r>
                  <a:rPr lang="en-US" altLang="ko-KR" dirty="0"/>
                  <a:t>Let the latent of AE be indeterministic</a:t>
                </a:r>
              </a:p>
              <a:p>
                <a:r>
                  <a:rPr lang="en-US" altLang="ko-KR" dirty="0"/>
                  <a:t>This will be some distribution (e.g. Gaussian RV)</a:t>
                </a:r>
              </a:p>
              <a:p>
                <a:r>
                  <a:rPr lang="en-US" altLang="ko-KR" dirty="0"/>
                  <a:t>For encoder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/>
                  <a:t> and decoder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we want to know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Indirectly perform MLE by applying variational inference ideas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Variational Autoencoders - Data Science Blog">
            <a:extLst>
              <a:ext uri="{FF2B5EF4-FFF2-40B4-BE49-F238E27FC236}">
                <a16:creationId xmlns:a16="http://schemas.microsoft.com/office/drawing/2014/main" id="{771663D1-50DB-70B6-94F3-457486BB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05" y="4580909"/>
            <a:ext cx="5564190" cy="191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7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BF651C-BC1F-8A08-F668-A5B29D1D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512062"/>
            <a:ext cx="10669489" cy="49536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316DE6-FE1B-9112-4017-94CCB96B01AA}"/>
              </a:ext>
            </a:extLst>
          </p:cNvPr>
          <p:cNvSpPr txBox="1"/>
          <p:nvPr/>
        </p:nvSpPr>
        <p:spPr>
          <a:xfrm>
            <a:off x="4727200" y="5927379"/>
            <a:ext cx="891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74EC4D-42DF-7981-8EC1-086512324D4C}"/>
              </a:ext>
            </a:extLst>
          </p:cNvPr>
          <p:cNvGrpSpPr/>
          <p:nvPr/>
        </p:nvGrpSpPr>
        <p:grpSpPr>
          <a:xfrm>
            <a:off x="4317520" y="6064976"/>
            <a:ext cx="409680" cy="209160"/>
            <a:chOff x="4317520" y="6064976"/>
            <a:chExt cx="40968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225D2DE7-EA92-A78B-733B-262FAAFFF300}"/>
                    </a:ext>
                  </a:extLst>
                </p14:cNvPr>
                <p14:cNvContentPartPr/>
                <p14:nvPr/>
              </p14:nvContentPartPr>
              <p14:xfrm>
                <a:off x="4317520" y="6064976"/>
                <a:ext cx="154440" cy="209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225D2DE7-EA92-A78B-733B-262FAAFFF3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08520" y="6055976"/>
                  <a:ext cx="1720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8795ECCB-7F7A-6959-0840-4996BECA4CA6}"/>
                    </a:ext>
                  </a:extLst>
                </p14:cNvPr>
                <p14:cNvContentPartPr/>
                <p14:nvPr/>
              </p14:nvContentPartPr>
              <p14:xfrm>
                <a:off x="4361800" y="6096656"/>
                <a:ext cx="365400" cy="9468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8795ECCB-7F7A-6959-0840-4996BECA4C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2800" y="6087656"/>
                  <a:ext cx="383040" cy="112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987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“Increasing ELBO achieves MLE and posterior matching simultaneously”?</a:t>
                </a:r>
              </a:p>
              <a:p>
                <a:r>
                  <a:rPr lang="en-US" altLang="ko-KR" sz="2400" dirty="0"/>
                  <a:t>What does MLE mean? Is it right to only grow the likelihood on training data?</a:t>
                </a:r>
              </a:p>
              <a:p>
                <a:r>
                  <a:rPr lang="en-US" altLang="ko-KR" sz="2400" dirty="0"/>
                  <a:t>May fail to reduce true posterior matching term:</a:t>
                </a:r>
              </a:p>
              <a:p>
                <a:r>
                  <a:rPr lang="en-US" altLang="ko-KR" sz="2400" dirty="0"/>
                  <a:t>When increasing ELBO, decreasing p.m. term is only guaranteed when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 is fixed!</a:t>
                </a:r>
              </a:p>
              <a:p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116AFA7-3FD1-590D-9548-AE3C20F1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그룹 40">
            <a:extLst>
              <a:ext uri="{FF2B5EF4-FFF2-40B4-BE49-F238E27FC236}">
                <a16:creationId xmlns:a16="http://schemas.microsoft.com/office/drawing/2014/main" id="{652044AE-9921-1B74-42EC-F180FCD1D739}"/>
              </a:ext>
            </a:extLst>
          </p:cNvPr>
          <p:cNvGrpSpPr/>
          <p:nvPr/>
        </p:nvGrpSpPr>
        <p:grpSpPr>
          <a:xfrm>
            <a:off x="1956275" y="4137103"/>
            <a:ext cx="8279449" cy="1486187"/>
            <a:chOff x="1956275" y="4504634"/>
            <a:chExt cx="8279449" cy="148618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4912A343-AC5E-3310-BA89-C4398030EDCD}"/>
                </a:ext>
              </a:extLst>
            </p:cNvPr>
            <p:cNvGrpSpPr/>
            <p:nvPr/>
          </p:nvGrpSpPr>
          <p:grpSpPr>
            <a:xfrm>
              <a:off x="1956275" y="4504634"/>
              <a:ext cx="8279449" cy="1485203"/>
              <a:chOff x="1903360" y="4001294"/>
              <a:chExt cx="8279449" cy="1485203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1B6D03A-C5A5-C482-5A90-23E7BAD1594E}"/>
                  </a:ext>
                </a:extLst>
              </p:cNvPr>
              <p:cNvGrpSpPr/>
              <p:nvPr/>
            </p:nvGrpSpPr>
            <p:grpSpPr>
              <a:xfrm>
                <a:off x="2009191" y="4001294"/>
                <a:ext cx="8173618" cy="1485203"/>
                <a:chOff x="1819469" y="2498031"/>
                <a:chExt cx="8173618" cy="1485203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250B4DCB-4EC0-C0B5-B8DD-1E708482BB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081" t="73241" r="42508"/>
                <a:stretch/>
              </p:blipFill>
              <p:spPr>
                <a:xfrm>
                  <a:off x="2640565" y="2498031"/>
                  <a:ext cx="5001208" cy="1257525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EC5446B8-9B12-4E45-EBB4-1B7EADCFDC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19469" y="2571337"/>
                  <a:ext cx="1123511" cy="438871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D6364C22-EE7A-9D3A-6C5B-90F1C6102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3280" t="66032"/>
                <a:stretch/>
              </p:blipFill>
              <p:spPr>
                <a:xfrm>
                  <a:off x="5141169" y="3298327"/>
                  <a:ext cx="4851918" cy="684907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6" name="잉크 15">
                    <a:extLst>
                      <a:ext uri="{FF2B5EF4-FFF2-40B4-BE49-F238E27FC236}">
                        <a16:creationId xmlns:a16="http://schemas.microsoft.com/office/drawing/2014/main" id="{400D46B8-0505-F96D-3DA0-9DA1B5FE051F}"/>
                      </a:ext>
                    </a:extLst>
                  </p14:cNvPr>
                  <p14:cNvContentPartPr/>
                  <p14:nvPr/>
                </p14:nvContentPartPr>
                <p14:xfrm>
                  <a:off x="5569960" y="4486376"/>
                  <a:ext cx="2147040" cy="28080"/>
                </p14:xfrm>
              </p:contentPart>
            </mc:Choice>
            <mc:Fallback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400D46B8-0505-F96D-3DA0-9DA1B5FE051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560960" y="4477736"/>
                    <a:ext cx="2164680" cy="45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FA7CCAD-8D6D-FA0D-6E47-A87ABBB1E110}"/>
                  </a:ext>
                </a:extLst>
              </p:cNvPr>
              <p:cNvGrpSpPr/>
              <p:nvPr/>
            </p:nvGrpSpPr>
            <p:grpSpPr>
              <a:xfrm>
                <a:off x="7814560" y="4349576"/>
                <a:ext cx="199080" cy="305280"/>
                <a:chOff x="7814560" y="4349576"/>
                <a:chExt cx="199080" cy="30528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8">
                  <p14:nvContentPartPr>
                    <p14:cNvPr id="23" name="잉크 22">
                      <a:extLst>
                        <a:ext uri="{FF2B5EF4-FFF2-40B4-BE49-F238E27FC236}">
                          <a16:creationId xmlns:a16="http://schemas.microsoft.com/office/drawing/2014/main" id="{929F0AD5-A6F4-E6E8-DFBF-2246E12BDBD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14560" y="4410416"/>
                    <a:ext cx="199080" cy="104400"/>
                  </p14:xfrm>
                </p:contentPart>
              </mc:Choice>
              <mc:Fallback>
                <p:pic>
                  <p:nvPicPr>
                    <p:cNvPr id="23" name="잉크 22">
                      <a:extLst>
                        <a:ext uri="{FF2B5EF4-FFF2-40B4-BE49-F238E27FC236}">
                          <a16:creationId xmlns:a16="http://schemas.microsoft.com/office/drawing/2014/main" id="{929F0AD5-A6F4-E6E8-DFBF-2246E12BDBD9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805560" y="4401776"/>
                      <a:ext cx="216720" cy="12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">
                  <p14:nvContentPartPr>
                    <p14:cNvPr id="24" name="잉크 23">
                      <a:extLst>
                        <a:ext uri="{FF2B5EF4-FFF2-40B4-BE49-F238E27FC236}">
                          <a16:creationId xmlns:a16="http://schemas.microsoft.com/office/drawing/2014/main" id="{20407C61-DC82-0F90-DEA1-0305225FA6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09960" y="4349576"/>
                    <a:ext cx="68040" cy="305280"/>
                  </p14:xfrm>
                </p:contentPart>
              </mc:Choice>
              <mc:Fallback>
                <p:pic>
                  <p:nvPicPr>
                    <p:cNvPr id="24" name="잉크 23">
                      <a:extLst>
                        <a:ext uri="{FF2B5EF4-FFF2-40B4-BE49-F238E27FC236}">
                          <a16:creationId xmlns:a16="http://schemas.microsoft.com/office/drawing/2014/main" id="{20407C61-DC82-0F90-DEA1-0305225FA647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7901320" y="4340936"/>
                      <a:ext cx="85680" cy="322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E6B883DD-13E1-E4AB-11E8-5DA5181582AA}"/>
                      </a:ext>
                    </a:extLst>
                  </p14:cNvPr>
                  <p14:cNvContentPartPr/>
                  <p14:nvPr/>
                </p14:nvContentPartPr>
                <p14:xfrm>
                  <a:off x="2121880" y="4477376"/>
                  <a:ext cx="707400" cy="28440"/>
                </p14:xfrm>
              </p:contentPart>
            </mc:Choice>
            <mc:Fallback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E6B883DD-13E1-E4AB-11E8-5DA5181582A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113240" y="4468376"/>
                    <a:ext cx="725040" cy="460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6DD8B187-56EE-D8B8-9721-AB0F3D081AF6}"/>
                  </a:ext>
                </a:extLst>
              </p:cNvPr>
              <p:cNvGrpSpPr/>
              <p:nvPr/>
            </p:nvGrpSpPr>
            <p:grpSpPr>
              <a:xfrm>
                <a:off x="1903360" y="4389176"/>
                <a:ext cx="120600" cy="182520"/>
                <a:chOff x="1903360" y="4389176"/>
                <a:chExt cx="120600" cy="1825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4">
                  <p14:nvContentPartPr>
                    <p14:cNvPr id="32" name="잉크 31">
                      <a:extLst>
                        <a:ext uri="{FF2B5EF4-FFF2-40B4-BE49-F238E27FC236}">
                          <a16:creationId xmlns:a16="http://schemas.microsoft.com/office/drawing/2014/main" id="{186E7E33-70FA-25D3-D58A-39E9589B76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03360" y="4389176"/>
                    <a:ext cx="120600" cy="182520"/>
                  </p14:xfrm>
                </p:contentPart>
              </mc:Choice>
              <mc:Fallback>
                <p:pic>
                  <p:nvPicPr>
                    <p:cNvPr id="32" name="잉크 31">
                      <a:extLst>
                        <a:ext uri="{FF2B5EF4-FFF2-40B4-BE49-F238E27FC236}">
                          <a16:creationId xmlns:a16="http://schemas.microsoft.com/office/drawing/2014/main" id="{186E7E33-70FA-25D3-D58A-39E9589B7696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1894360" y="4380536"/>
                      <a:ext cx="138240" cy="20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6">
                  <p14:nvContentPartPr>
                    <p14:cNvPr id="33" name="잉크 32">
                      <a:extLst>
                        <a:ext uri="{FF2B5EF4-FFF2-40B4-BE49-F238E27FC236}">
                          <a16:creationId xmlns:a16="http://schemas.microsoft.com/office/drawing/2014/main" id="{2D38864C-9C4D-818D-C978-D4EAC2DD1A7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920640" y="4487456"/>
                    <a:ext cx="100080" cy="9360"/>
                  </p14:xfrm>
                </p:contentPart>
              </mc:Choice>
              <mc:Fallback>
                <p:pic>
                  <p:nvPicPr>
                    <p:cNvPr id="33" name="잉크 32">
                      <a:extLst>
                        <a:ext uri="{FF2B5EF4-FFF2-40B4-BE49-F238E27FC236}">
                          <a16:creationId xmlns:a16="http://schemas.microsoft.com/office/drawing/2014/main" id="{2D38864C-9C4D-818D-C978-D4EAC2DD1A76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1912000" y="4478456"/>
                      <a:ext cx="117720" cy="2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A16BDB-E87A-D418-8F41-9A02DE6AF731}"/>
                </a:ext>
              </a:extLst>
            </p:cNvPr>
            <p:cNvSpPr txBox="1"/>
            <p:nvPr/>
          </p:nvSpPr>
          <p:spPr>
            <a:xfrm>
              <a:off x="5382799" y="4939756"/>
              <a:ext cx="2580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true posterior matching term</a:t>
              </a:r>
              <a:endParaRPr lang="ko-KR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543141A-B6AF-7135-12F9-835A76993A58}"/>
                </a:ext>
              </a:extLst>
            </p:cNvPr>
            <p:cNvSpPr txBox="1"/>
            <p:nvPr/>
          </p:nvSpPr>
          <p:spPr>
            <a:xfrm>
              <a:off x="2975692" y="5652267"/>
              <a:ext cx="25800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ELBO</a:t>
              </a:r>
              <a:endParaRPr lang="ko-KR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79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FEE967-8C93-75B4-1754-0F8CC5AD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Diffusion 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AFA7-3FD1-590D-9548-AE3C20F10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Adding small Gaussians to a sample to make it a full Gaussian</a:t>
            </a:r>
          </a:p>
          <a:p>
            <a:r>
              <a:rPr lang="en-US" altLang="ko-KR" dirty="0"/>
              <a:t>It requires a lot of steps</a:t>
            </a:r>
          </a:p>
        </p:txBody>
      </p:sp>
      <p:pic>
        <p:nvPicPr>
          <p:cNvPr id="3074" name="Picture 2" descr="Score-based Generative Modeling by Diffusion Process">
            <a:extLst>
              <a:ext uri="{FF2B5EF4-FFF2-40B4-BE49-F238E27FC236}">
                <a16:creationId xmlns:a16="http://schemas.microsoft.com/office/drawing/2014/main" id="{99FCD812-B0E0-CE54-2754-47BD4DE62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90" y="3247709"/>
            <a:ext cx="6635620" cy="285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93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1899</Words>
  <Application>Microsoft Office PowerPoint</Application>
  <PresentationFormat>와이드스크린</PresentationFormat>
  <Paragraphs>198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Cambria Math</vt:lpstr>
      <vt:lpstr>Times New Roman</vt:lpstr>
      <vt:lpstr>Office 테마</vt:lpstr>
      <vt:lpstr>Generative Models &amp; Determining Trained</vt:lpstr>
      <vt:lpstr>PowerPoint 프레젠테이션</vt:lpstr>
      <vt:lpstr>Goal</vt:lpstr>
      <vt:lpstr>Goal</vt:lpstr>
      <vt:lpstr>Progress</vt:lpstr>
      <vt:lpstr>VAE</vt:lpstr>
      <vt:lpstr>VAE</vt:lpstr>
      <vt:lpstr>VAE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Diffusion Model</vt:lpstr>
      <vt:lpstr>Score-based Generative Model</vt:lpstr>
      <vt:lpstr>Score-based Generative Model</vt:lpstr>
      <vt:lpstr>Score-based Generative Model</vt:lpstr>
      <vt:lpstr>Score-based Generative Model</vt:lpstr>
      <vt:lpstr>Diffusion Model</vt:lpstr>
      <vt:lpstr>Diffusion Model</vt:lpstr>
      <vt:lpstr>Diffusion Model</vt:lpstr>
      <vt:lpstr>Experiments and Analysis</vt:lpstr>
      <vt:lpstr>Experiments and Analysis</vt:lpstr>
      <vt:lpstr>Experiments and Analysis</vt:lpstr>
      <vt:lpstr>Experiments and Analysis</vt:lpstr>
      <vt:lpstr>Experiments and Analysis</vt:lpstr>
      <vt:lpstr>Experiments and Analysis</vt:lpstr>
      <vt:lpstr>Experiments and Analysis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69</cp:revision>
  <dcterms:created xsi:type="dcterms:W3CDTF">2023-01-19T17:39:48Z</dcterms:created>
  <dcterms:modified xsi:type="dcterms:W3CDTF">2023-01-20T01:07:26Z</dcterms:modified>
</cp:coreProperties>
</file>